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12192000" cy="6858000"/>
  <p:defaultTextStyle>
    <a:defPPr>
      <a:defRPr lang="de-CH"/>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00" autoAdjust="0"/>
  </p:normalViewPr>
  <p:slideViewPr>
    <p:cSldViewPr>
      <p:cViewPr varScale="1">
        <p:scale>
          <a:sx n="105" d="100"/>
          <a:sy n="105" d="100"/>
        </p:scale>
        <p:origin x="384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D44E1-1F5B-43E6-8FA9-6522815F0FF0}" type="doc">
      <dgm:prSet loTypeId="urn:microsoft.com/office/officeart/2008/layout/VerticalCurvedList" loCatId="list" qsTypeId="urn:microsoft.com/office/officeart/2005/8/quickstyle/simple1#1" qsCatId="simple" csTypeId="urn:microsoft.com/office/officeart/2005/8/colors/accent1_2" csCatId="accent1" phldr="1"/>
      <dgm:spPr bwMode="auto"/>
      <dgm:t>
        <a:bodyPr/>
        <a:lstStyle/>
        <a:p>
          <a:pPr>
            <a:defRPr/>
          </a:pPr>
          <a:endParaRPr lang="de-CH"/>
        </a:p>
      </dgm:t>
    </dgm:pt>
    <dgm:pt modelId="{90AF6505-CA8F-4542-8F5B-59015DCCEF97}">
      <dgm:prSet phldrT="[Text]"/>
      <dgm:spPr bwMode="auto"/>
      <dgm:t>
        <a:bodyPr vertOverflow="overflow" horzOverflow="overflow" vert="horz" rtlCol="0" fromWordArt="0" anchor="ctr" forceAA="0" compatLnSpc="0"/>
        <a:lstStyle/>
        <a:p>
          <a:pPr marL="0" indent="0" algn="l" defTabSz="1066799">
            <a:lnSpc>
              <a:spcPct val="90000"/>
            </a:lnSpc>
            <a:spcBef>
              <a:spcPts val="0"/>
            </a:spcBef>
            <a:spcAft>
              <a:spcPts val="0"/>
            </a:spcAft>
            <a:defRPr/>
          </a:pPr>
          <a:r>
            <a:rPr lang="de-CH"/>
            <a:t>Rechtmässigkeit </a:t>
          </a:r>
          <a:endParaRPr/>
        </a:p>
      </dgm:t>
    </dgm:pt>
    <dgm:pt modelId="{143CB552-5BC3-4F17-8E98-C9620F41066D}" type="parTrans" cxnId="{EE835F15-E201-43BF-81D6-6A02DBA5E25C}">
      <dgm:prSet/>
      <dgm:spPr bwMode="auto"/>
      <dgm:t>
        <a:bodyPr/>
        <a:lstStyle/>
        <a:p>
          <a:pPr>
            <a:defRPr/>
          </a:pPr>
          <a:endParaRPr lang="de-CH"/>
        </a:p>
      </dgm:t>
    </dgm:pt>
    <dgm:pt modelId="{54F916FE-627E-4523-9C95-5BC7635E1BCE}" type="sibTrans" cxnId="{EE835F15-E201-43BF-81D6-6A02DBA5E25C}">
      <dgm:prSet/>
      <dgm:spPr bwMode="auto"/>
      <dgm:t>
        <a:bodyPr/>
        <a:lstStyle/>
        <a:p>
          <a:pPr>
            <a:defRPr/>
          </a:pPr>
          <a:endParaRPr lang="de-CH"/>
        </a:p>
      </dgm:t>
    </dgm:pt>
    <dgm:pt modelId="{F153E9BC-4347-4E22-9422-50C73979F484}">
      <dgm:prSet phldrT="[Text]"/>
      <dgm:spPr bwMode="auto"/>
      <dgm:t>
        <a:bodyPr vertOverflow="overflow" horzOverflow="overflow" vert="horz" rtlCol="0" fromWordArt="0" anchor="ctr" forceAA="0" compatLnSpc="0"/>
        <a:lstStyle/>
        <a:p>
          <a:pPr marL="0" indent="0" algn="l" defTabSz="1066799">
            <a:lnSpc>
              <a:spcPct val="90000"/>
            </a:lnSpc>
            <a:spcBef>
              <a:spcPts val="0"/>
            </a:spcBef>
            <a:spcAft>
              <a:spcPts val="0"/>
            </a:spcAft>
            <a:defRPr/>
          </a:pPr>
          <a:r>
            <a:rPr lang="de-CH"/>
            <a:t>Zweckbestimmung</a:t>
          </a:r>
          <a:endParaRPr/>
        </a:p>
      </dgm:t>
    </dgm:pt>
    <dgm:pt modelId="{AD0F0B52-7A6D-4553-82BC-9B0A735F71A2}" type="parTrans" cxnId="{7FD2C498-B792-4EC4-85F3-FD2B9DA76C85}">
      <dgm:prSet/>
      <dgm:spPr bwMode="auto"/>
      <dgm:t>
        <a:bodyPr/>
        <a:lstStyle/>
        <a:p>
          <a:pPr>
            <a:defRPr/>
          </a:pPr>
          <a:endParaRPr lang="de-CH"/>
        </a:p>
      </dgm:t>
    </dgm:pt>
    <dgm:pt modelId="{C0E4910B-8031-46C9-BCF9-651A4E4F0AE2}" type="sibTrans" cxnId="{7FD2C498-B792-4EC4-85F3-FD2B9DA76C85}">
      <dgm:prSet/>
      <dgm:spPr bwMode="auto"/>
      <dgm:t>
        <a:bodyPr/>
        <a:lstStyle/>
        <a:p>
          <a:pPr>
            <a:defRPr/>
          </a:pPr>
          <a:endParaRPr lang="de-CH"/>
        </a:p>
      </dgm:t>
    </dgm:pt>
    <dgm:pt modelId="{0E7EFF79-183D-493C-85ED-533E7DB91614}">
      <dgm:prSet phldrT="[Text]"/>
      <dgm:spPr bwMode="auto"/>
      <dgm:t>
        <a:bodyPr vertOverflow="overflow" horzOverflow="overflow" vert="horz" rtlCol="0" fromWordArt="0" anchor="ctr" forceAA="0" compatLnSpc="0"/>
        <a:lstStyle/>
        <a:p>
          <a:pPr marL="0" indent="0" algn="l" defTabSz="1066799">
            <a:lnSpc>
              <a:spcPct val="90000"/>
            </a:lnSpc>
            <a:spcBef>
              <a:spcPts val="0"/>
            </a:spcBef>
            <a:spcAft>
              <a:spcPts val="0"/>
            </a:spcAft>
            <a:defRPr/>
          </a:pPr>
          <a:r>
            <a:rPr lang="de-CH"/>
            <a:t>Verhältnismässigkeit</a:t>
          </a:r>
          <a:endParaRPr/>
        </a:p>
      </dgm:t>
    </dgm:pt>
    <dgm:pt modelId="{9F8BACD2-8B2B-41E3-9FC3-AE80E57BF735}" type="parTrans" cxnId="{71C1383D-AE33-4862-8E40-DDE45EEB6006}">
      <dgm:prSet/>
      <dgm:spPr bwMode="auto"/>
      <dgm:t>
        <a:bodyPr/>
        <a:lstStyle/>
        <a:p>
          <a:pPr>
            <a:defRPr/>
          </a:pPr>
          <a:endParaRPr lang="de-CH"/>
        </a:p>
      </dgm:t>
    </dgm:pt>
    <dgm:pt modelId="{0BD29BD5-3853-40B8-85BA-55D6BCD2EDD4}" type="sibTrans" cxnId="{71C1383D-AE33-4862-8E40-DDE45EEB6006}">
      <dgm:prSet/>
      <dgm:spPr bwMode="auto"/>
      <dgm:t>
        <a:bodyPr/>
        <a:lstStyle/>
        <a:p>
          <a:pPr>
            <a:defRPr/>
          </a:pPr>
          <a:endParaRPr lang="de-CH"/>
        </a:p>
      </dgm:t>
    </dgm:pt>
    <dgm:pt modelId="{E999F90F-5DE3-4ACD-BCF5-F2DD34DEB57B}">
      <dgm:prSet phldrT=""/>
      <dgm:spPr bwMode="auto"/>
      <dgm:t>
        <a:bodyPr vertOverflow="overflow" horzOverflow="overflow" vert="horz" rtlCol="0" fromWordArt="0" anchor="ctr" forceAA="0" compatLnSpc="0"/>
        <a:lstStyle/>
        <a:p>
          <a:pPr marL="0" indent="0" algn="l" defTabSz="1066799">
            <a:lnSpc>
              <a:spcPct val="90000"/>
            </a:lnSpc>
            <a:spcBef>
              <a:spcPts val="0"/>
            </a:spcBef>
            <a:spcAft>
              <a:spcPts val="0"/>
            </a:spcAft>
            <a:defRPr/>
          </a:pPr>
          <a:r>
            <a:rPr lang="de-CH"/>
            <a:t>Treu und Glauben</a:t>
          </a:r>
          <a:endParaRPr/>
        </a:p>
      </dgm:t>
    </dgm:pt>
    <dgm:pt modelId="{AAF3C6E5-955A-4710-85D0-D354876BAF4A}" type="parTrans" cxnId="{035566E1-947C-41CE-9A56-20D685F183EE}">
      <dgm:prSet/>
      <dgm:spPr bwMode="auto"/>
      <dgm:t>
        <a:bodyPr/>
        <a:lstStyle/>
        <a:p>
          <a:pPr>
            <a:defRPr/>
          </a:pPr>
          <a:endParaRPr lang="de-CH"/>
        </a:p>
      </dgm:t>
    </dgm:pt>
    <dgm:pt modelId="{AF69CDB0-2289-4427-BFD3-1D8C688845D3}" type="sibTrans" cxnId="{035566E1-947C-41CE-9A56-20D685F183EE}">
      <dgm:prSet/>
      <dgm:spPr bwMode="auto"/>
      <dgm:t>
        <a:bodyPr/>
        <a:lstStyle/>
        <a:p>
          <a:pPr>
            <a:defRPr/>
          </a:pPr>
          <a:endParaRPr lang="de-CH"/>
        </a:p>
      </dgm:t>
    </dgm:pt>
    <dgm:pt modelId="{BAD5528F-EB3E-4588-9C32-83D39ACB92A6}">
      <dgm:prSet phldrT=""/>
      <dgm:spPr bwMode="auto"/>
      <dgm:t>
        <a:bodyPr vertOverflow="overflow" horzOverflow="overflow" vert="horz" rtlCol="0" fromWordArt="0" anchor="ctr" forceAA="0" compatLnSpc="0"/>
        <a:lstStyle/>
        <a:p>
          <a:pPr marL="0" indent="0" algn="l" defTabSz="1066799">
            <a:lnSpc>
              <a:spcPct val="90000"/>
            </a:lnSpc>
            <a:spcBef>
              <a:spcPts val="0"/>
            </a:spcBef>
            <a:spcAft>
              <a:spcPts val="0"/>
            </a:spcAft>
            <a:defRPr/>
          </a:pPr>
          <a:r>
            <a:rPr lang="de-CH" b="1">
              <a:solidFill>
                <a:schemeClr val="accent4"/>
              </a:solidFill>
            </a:rPr>
            <a:t>Transparenz</a:t>
          </a:r>
          <a:endParaRPr/>
        </a:p>
      </dgm:t>
    </dgm:pt>
    <dgm:pt modelId="{699A1129-869D-4662-9BB7-F6DC36D4A0E4}" type="parTrans" cxnId="{4313FDAB-4A8D-499E-A266-6BF752DC5980}">
      <dgm:prSet/>
      <dgm:spPr bwMode="auto"/>
      <dgm:t>
        <a:bodyPr/>
        <a:lstStyle/>
        <a:p>
          <a:pPr>
            <a:defRPr/>
          </a:pPr>
          <a:endParaRPr lang="de-CH"/>
        </a:p>
      </dgm:t>
    </dgm:pt>
    <dgm:pt modelId="{FB943183-51C6-4EDE-998E-61288D1A1827}" type="sibTrans" cxnId="{4313FDAB-4A8D-499E-A266-6BF752DC5980}">
      <dgm:prSet/>
      <dgm:spPr bwMode="auto"/>
      <dgm:t>
        <a:bodyPr/>
        <a:lstStyle/>
        <a:p>
          <a:pPr>
            <a:defRPr/>
          </a:pPr>
          <a:endParaRPr lang="de-CH"/>
        </a:p>
      </dgm:t>
    </dgm:pt>
    <dgm:pt modelId="{7DC6D8F1-75AC-4208-9DF9-C1278A73D9AA}">
      <dgm:prSet phldrT=""/>
      <dgm:spPr bwMode="auto"/>
      <dgm:t>
        <a:bodyPr vertOverflow="overflow" horzOverflow="overflow" vert="horz" rtlCol="0" fromWordArt="0" anchor="ctr" forceAA="0" compatLnSpc="0"/>
        <a:lstStyle/>
        <a:p>
          <a:pPr marL="0" indent="0" algn="l" defTabSz="1066799">
            <a:lnSpc>
              <a:spcPct val="90000"/>
            </a:lnSpc>
            <a:spcBef>
              <a:spcPts val="0"/>
            </a:spcBef>
            <a:spcAft>
              <a:spcPts val="0"/>
            </a:spcAft>
            <a:defRPr/>
          </a:pPr>
          <a:r>
            <a:rPr lang="de-CH"/>
            <a:t>Datenrichtigkeit </a:t>
          </a:r>
          <a:endParaRPr/>
        </a:p>
      </dgm:t>
    </dgm:pt>
    <dgm:pt modelId="{E449CEF5-FD68-4310-84E7-E806F0E9607D}" type="parTrans" cxnId="{1E0E82E2-BBC9-46EA-A4FB-0F1F9DF0CDB2}">
      <dgm:prSet/>
      <dgm:spPr bwMode="auto"/>
      <dgm:t>
        <a:bodyPr/>
        <a:lstStyle/>
        <a:p>
          <a:pPr>
            <a:defRPr/>
          </a:pPr>
          <a:endParaRPr lang="de-CH"/>
        </a:p>
      </dgm:t>
    </dgm:pt>
    <dgm:pt modelId="{83487C9E-FBB7-47FA-AA41-F38253555A8C}" type="sibTrans" cxnId="{1E0E82E2-BBC9-46EA-A4FB-0F1F9DF0CDB2}">
      <dgm:prSet/>
      <dgm:spPr bwMode="auto"/>
      <dgm:t>
        <a:bodyPr/>
        <a:lstStyle/>
        <a:p>
          <a:pPr>
            <a:defRPr/>
          </a:pPr>
          <a:endParaRPr lang="de-CH"/>
        </a:p>
      </dgm:t>
    </dgm:pt>
    <dgm:pt modelId="{415D945A-63C3-44DA-809F-42358030B173}" type="pres">
      <dgm:prSet presAssocID="{E54D44E1-1F5B-43E6-8FA9-6522815F0FF0}" presName="Name0" presStyleCnt="0">
        <dgm:presLayoutVars>
          <dgm:chMax val="7"/>
          <dgm:chPref val="7"/>
          <dgm:dir/>
        </dgm:presLayoutVars>
      </dgm:prSet>
      <dgm:spPr bwMode="auto"/>
    </dgm:pt>
    <dgm:pt modelId="{BCD9B01F-1ACB-4366-839F-1642E2C91274}" type="pres">
      <dgm:prSet presAssocID="{E54D44E1-1F5B-43E6-8FA9-6522815F0FF0}" presName="Name1" presStyleCnt="0"/>
      <dgm:spPr bwMode="auto"/>
    </dgm:pt>
    <dgm:pt modelId="{D267DDE3-B910-4D9A-A6C7-295BEF89C1CE}" type="pres">
      <dgm:prSet presAssocID="{E54D44E1-1F5B-43E6-8FA9-6522815F0FF0}" presName="cycle" presStyleCnt="0"/>
      <dgm:spPr bwMode="auto"/>
    </dgm:pt>
    <dgm:pt modelId="{D688070C-8432-4C04-B7D9-03C217939E7F}" type="pres">
      <dgm:prSet presAssocID="{E54D44E1-1F5B-43E6-8FA9-6522815F0FF0}" presName="srcNode" presStyleLbl="node1" presStyleIdx="0" presStyleCnt="6"/>
      <dgm:spPr bwMode="auto"/>
    </dgm:pt>
    <dgm:pt modelId="{0E3EF098-60C7-462F-A18E-ED8057A0058D}" type="pres">
      <dgm:prSet presAssocID="{E54D44E1-1F5B-43E6-8FA9-6522815F0FF0}" presName="conn" presStyleLbl="parChTrans1D2" presStyleIdx="0" presStyleCnt="1"/>
      <dgm:spPr bwMode="auto"/>
    </dgm:pt>
    <dgm:pt modelId="{178348D0-23FC-47C0-908D-E3CAD535BE6E}" type="pres">
      <dgm:prSet presAssocID="{E54D44E1-1F5B-43E6-8FA9-6522815F0FF0}" presName="extraNode" presStyleLbl="node1" presStyleIdx="0" presStyleCnt="6"/>
      <dgm:spPr bwMode="auto"/>
    </dgm:pt>
    <dgm:pt modelId="{704EDE75-1B12-42A6-A22D-6F890A05C787}" type="pres">
      <dgm:prSet presAssocID="{E54D44E1-1F5B-43E6-8FA9-6522815F0FF0}" presName="dstNode" presStyleLbl="node1" presStyleIdx="0" presStyleCnt="6"/>
      <dgm:spPr bwMode="auto"/>
    </dgm:pt>
    <dgm:pt modelId="{BEB6F91B-7B27-4C81-9336-46A8F449ACE6}" type="pres">
      <dgm:prSet presAssocID="{90AF6505-CA8F-4542-8F5B-59015DCCEF97}" presName="text_1" presStyleLbl="node1" presStyleIdx="0" presStyleCnt="6">
        <dgm:presLayoutVars>
          <dgm:bulletEnabled val="1"/>
        </dgm:presLayoutVars>
      </dgm:prSet>
      <dgm:spPr bwMode="auto">
        <a:solidFill>
          <a:srgbClr val="6667AB"/>
        </a:solidFill>
      </dgm:spPr>
    </dgm:pt>
    <dgm:pt modelId="{B95DD0E9-9E39-4E56-8B47-23D1AA8D3A58}" type="pres">
      <dgm:prSet presAssocID="{90AF6505-CA8F-4542-8F5B-59015DCCEF97}" presName="accent_1" presStyleCnt="0"/>
      <dgm:spPr bwMode="auto"/>
    </dgm:pt>
    <dgm:pt modelId="{7EB60A35-F242-4B88-9F74-9472F3DDA97A}" type="pres">
      <dgm:prSet presAssocID="{90AF6505-CA8F-4542-8F5B-59015DCCEF97}" presName="accentRepeatNode" presStyleLbl="solidFgAcc1" presStyleIdx="0" presStyleCnt="6" custLinFactY="-1475"/>
      <dgm:spPr bwMode="auto">
        <a:solidFill>
          <a:schemeClr val="accent4"/>
        </a:solidFill>
        <a:ln w="12700" cap="flat" cmpd="sng" algn="ctr">
          <a:solidFill>
            <a:srgbClr val="FFC000"/>
          </a:solidFill>
          <a:prstDash val="solid"/>
          <a:miter lim="800000"/>
        </a:ln>
      </dgm:spPr>
    </dgm:pt>
    <dgm:pt modelId="{30BC7D72-FA90-4BAF-AFA5-E06500C40C00}" type="pres">
      <dgm:prSet presAssocID="{F153E9BC-4347-4E22-9422-50C73979F484}" presName="text_2" presStyleLbl="node1" presStyleIdx="1" presStyleCnt="6">
        <dgm:presLayoutVars>
          <dgm:bulletEnabled val="1"/>
        </dgm:presLayoutVars>
      </dgm:prSet>
      <dgm:spPr bwMode="auto">
        <a:solidFill>
          <a:srgbClr val="6667AB"/>
        </a:solidFill>
      </dgm:spPr>
    </dgm:pt>
    <dgm:pt modelId="{4A571FA9-B4B6-4C60-915B-BB2F040672AD}" type="pres">
      <dgm:prSet presAssocID="{F153E9BC-4347-4E22-9422-50C73979F484}" presName="accent_2" presStyleCnt="0"/>
      <dgm:spPr bwMode="auto"/>
    </dgm:pt>
    <dgm:pt modelId="{D3850BC1-B5F9-413D-9389-9371315E9199}" type="pres">
      <dgm:prSet presAssocID="{F153E9BC-4347-4E22-9422-50C73979F484}" presName="accentRepeatNode" presStyleLbl="solidFgAcc1" presStyleIdx="1" presStyleCnt="6" custLinFactY="-1475"/>
      <dgm:spPr bwMode="auto">
        <a:solidFill>
          <a:schemeClr val="accent4"/>
        </a:solidFill>
        <a:ln w="12700" cap="flat" cmpd="sng" algn="ctr">
          <a:solidFill>
            <a:srgbClr val="FFC000"/>
          </a:solidFill>
          <a:prstDash val="solid"/>
          <a:miter lim="800000"/>
        </a:ln>
      </dgm:spPr>
    </dgm:pt>
    <dgm:pt modelId="{9CBAB3F1-8C0F-48AB-88E4-CE10CF86CA36}" type="pres">
      <dgm:prSet presAssocID="{0E7EFF79-183D-493C-85ED-533E7DB91614}" presName="text_3" presStyleLbl="node1" presStyleIdx="2" presStyleCnt="6">
        <dgm:presLayoutVars>
          <dgm:bulletEnabled val="1"/>
        </dgm:presLayoutVars>
      </dgm:prSet>
      <dgm:spPr bwMode="auto">
        <a:solidFill>
          <a:srgbClr val="6667AB"/>
        </a:solidFill>
      </dgm:spPr>
    </dgm:pt>
    <dgm:pt modelId="{6D022391-9BDA-4A1A-B8A2-4D04B8B1FC08}" type="pres">
      <dgm:prSet presAssocID="{0E7EFF79-183D-493C-85ED-533E7DB91614}" presName="accent_3" presStyleCnt="0"/>
      <dgm:spPr bwMode="auto"/>
    </dgm:pt>
    <dgm:pt modelId="{59D461BB-6768-472A-B8A3-480C0C5D6C0C}" type="pres">
      <dgm:prSet presAssocID="{0E7EFF79-183D-493C-85ED-533E7DB91614}" presName="accentRepeatNode" presStyleLbl="solidFgAcc1" presStyleIdx="2" presStyleCnt="6" custLinFactY="-1475"/>
      <dgm:spPr bwMode="auto">
        <a:solidFill>
          <a:schemeClr val="accent4"/>
        </a:solidFill>
        <a:ln w="12700" cap="flat" cmpd="sng" algn="ctr">
          <a:solidFill>
            <a:srgbClr val="FFC000"/>
          </a:solidFill>
          <a:prstDash val="solid"/>
          <a:miter lim="800000"/>
        </a:ln>
      </dgm:spPr>
    </dgm:pt>
    <dgm:pt modelId="{3D9B677C-0B50-43CF-A9B2-0135A495462C}" type="pres">
      <dgm:prSet presAssocID="{E999F90F-5DE3-4ACD-BCF5-F2DD34DEB57B}" presName="text_4" presStyleLbl="node1" presStyleIdx="3" presStyleCnt="6">
        <dgm:presLayoutVars>
          <dgm:bulletEnabled val="1"/>
        </dgm:presLayoutVars>
      </dgm:prSet>
      <dgm:spPr bwMode="auto">
        <a:solidFill>
          <a:srgbClr val="6667AB"/>
        </a:solidFill>
      </dgm:spPr>
    </dgm:pt>
    <dgm:pt modelId="{047E90D9-F4C8-4384-A9B5-442602929C45}" type="pres">
      <dgm:prSet presAssocID="{E999F90F-5DE3-4ACD-BCF5-F2DD34DEB57B}" presName="accent_4" presStyleCnt="0"/>
      <dgm:spPr bwMode="auto"/>
    </dgm:pt>
    <dgm:pt modelId="{DA177001-812A-4ED7-A490-6BF7618F6ED4}" type="pres">
      <dgm:prSet presAssocID="{E999F90F-5DE3-4ACD-BCF5-F2DD34DEB57B}" presName="accentRepeatNode" presStyleLbl="solidFgAcc1" presStyleIdx="3" presStyleCnt="6" custLinFactY="-1475"/>
      <dgm:spPr bwMode="auto">
        <a:solidFill>
          <a:schemeClr val="accent4"/>
        </a:solidFill>
        <a:ln w="12700" cap="flat" cmpd="sng" algn="ctr">
          <a:solidFill>
            <a:srgbClr val="FFC000"/>
          </a:solidFill>
          <a:prstDash val="solid"/>
          <a:miter lim="800000"/>
        </a:ln>
      </dgm:spPr>
    </dgm:pt>
    <dgm:pt modelId="{569E2A13-968C-4A95-8491-942F79E18D5A}" type="pres">
      <dgm:prSet presAssocID="{BAD5528F-EB3E-4588-9C32-83D39ACB92A6}" presName="text_5" presStyleLbl="node1" presStyleIdx="4" presStyleCnt="6">
        <dgm:presLayoutVars>
          <dgm:bulletEnabled val="1"/>
        </dgm:presLayoutVars>
      </dgm:prSet>
      <dgm:spPr bwMode="auto">
        <a:solidFill>
          <a:srgbClr val="6667AB"/>
        </a:solidFill>
      </dgm:spPr>
    </dgm:pt>
    <dgm:pt modelId="{66FF93D0-6D81-4DA2-BE44-93D0684CAE07}" type="pres">
      <dgm:prSet presAssocID="{BAD5528F-EB3E-4588-9C32-83D39ACB92A6}" presName="accent_5" presStyleCnt="0"/>
      <dgm:spPr bwMode="auto"/>
    </dgm:pt>
    <dgm:pt modelId="{700CD6DE-935A-4545-AE37-95B21180A935}" type="pres">
      <dgm:prSet presAssocID="{BAD5528F-EB3E-4588-9C32-83D39ACB92A6}" presName="accentRepeatNode" presStyleLbl="solidFgAcc1" presStyleIdx="4" presStyleCnt="6" custLinFactY="-1475"/>
      <dgm:spPr bwMode="auto">
        <a:solidFill>
          <a:schemeClr val="accent4"/>
        </a:solidFill>
        <a:ln w="12700" cap="flat" cmpd="sng" algn="ctr">
          <a:solidFill>
            <a:srgbClr val="FFC000"/>
          </a:solidFill>
          <a:prstDash val="solid"/>
          <a:miter lim="800000"/>
        </a:ln>
      </dgm:spPr>
    </dgm:pt>
    <dgm:pt modelId="{A3BAFD34-C92E-4C2C-B4C9-873AC8C4880B}" type="pres">
      <dgm:prSet presAssocID="{7DC6D8F1-75AC-4208-9DF9-C1278A73D9AA}" presName="text_6" presStyleLbl="node1" presStyleIdx="5" presStyleCnt="6">
        <dgm:presLayoutVars>
          <dgm:bulletEnabled val="1"/>
        </dgm:presLayoutVars>
      </dgm:prSet>
      <dgm:spPr bwMode="auto">
        <a:solidFill>
          <a:srgbClr val="6667AB"/>
        </a:solidFill>
      </dgm:spPr>
    </dgm:pt>
    <dgm:pt modelId="{EEF68D5C-7B3C-468B-959D-B524D19E3F83}" type="pres">
      <dgm:prSet presAssocID="{7DC6D8F1-75AC-4208-9DF9-C1278A73D9AA}" presName="accent_6" presStyleCnt="0"/>
      <dgm:spPr bwMode="auto"/>
    </dgm:pt>
    <dgm:pt modelId="{C4BE869C-641C-4431-9D87-46E5471D25CE}" type="pres">
      <dgm:prSet presAssocID="{7DC6D8F1-75AC-4208-9DF9-C1278A73D9AA}" presName="accentRepeatNode" presStyleLbl="solidFgAcc1" presStyleIdx="5" presStyleCnt="6"/>
      <dgm:spPr bwMode="auto">
        <a:solidFill>
          <a:schemeClr val="accent4"/>
        </a:solidFill>
        <a:ln w="12700" cap="flat" cmpd="sng" algn="ctr">
          <a:solidFill>
            <a:srgbClr val="FFC000"/>
          </a:solidFill>
          <a:prstDash val="solid"/>
          <a:miter lim="800000"/>
        </a:ln>
      </dgm:spPr>
    </dgm:pt>
  </dgm:ptLst>
  <dgm:cxnLst>
    <dgm:cxn modelId="{EE835F15-E201-43BF-81D6-6A02DBA5E25C}" srcId="{E54D44E1-1F5B-43E6-8FA9-6522815F0FF0}" destId="{90AF6505-CA8F-4542-8F5B-59015DCCEF97}" srcOrd="0" destOrd="0" parTransId="{143CB552-5BC3-4F17-8E98-C9620F41066D}" sibTransId="{54F916FE-627E-4523-9C95-5BC7635E1BCE}"/>
    <dgm:cxn modelId="{9175BF33-8AD7-4515-B075-09820E00ADED}" type="presOf" srcId="{BAD5528F-EB3E-4588-9C32-83D39ACB92A6}" destId="{569E2A13-968C-4A95-8491-942F79E18D5A}" srcOrd="0" destOrd="0" presId="urn:microsoft.com/office/officeart/2008/layout/VerticalCurvedList"/>
    <dgm:cxn modelId="{71C1383D-AE33-4862-8E40-DDE45EEB6006}" srcId="{E54D44E1-1F5B-43E6-8FA9-6522815F0FF0}" destId="{0E7EFF79-183D-493C-85ED-533E7DB91614}" srcOrd="2" destOrd="0" parTransId="{9F8BACD2-8B2B-41E3-9FC3-AE80E57BF735}" sibTransId="{0BD29BD5-3853-40B8-85BA-55D6BCD2EDD4}"/>
    <dgm:cxn modelId="{B9B47C88-05B0-43DC-BA19-AD138F366993}" type="presOf" srcId="{E54D44E1-1F5B-43E6-8FA9-6522815F0FF0}" destId="{415D945A-63C3-44DA-809F-42358030B173}" srcOrd="0" destOrd="0" presId="urn:microsoft.com/office/officeart/2008/layout/VerticalCurvedList"/>
    <dgm:cxn modelId="{513DAF91-752D-447A-9B1C-6BD84C6CD992}" type="presOf" srcId="{7DC6D8F1-75AC-4208-9DF9-C1278A73D9AA}" destId="{A3BAFD34-C92E-4C2C-B4C9-873AC8C4880B}" srcOrd="0" destOrd="0" presId="urn:microsoft.com/office/officeart/2008/layout/VerticalCurvedList"/>
    <dgm:cxn modelId="{7FD2C498-B792-4EC4-85F3-FD2B9DA76C85}" srcId="{E54D44E1-1F5B-43E6-8FA9-6522815F0FF0}" destId="{F153E9BC-4347-4E22-9422-50C73979F484}" srcOrd="1" destOrd="0" parTransId="{AD0F0B52-7A6D-4553-82BC-9B0A735F71A2}" sibTransId="{C0E4910B-8031-46C9-BCF9-651A4E4F0AE2}"/>
    <dgm:cxn modelId="{4313FDAB-4A8D-499E-A266-6BF752DC5980}" srcId="{E54D44E1-1F5B-43E6-8FA9-6522815F0FF0}" destId="{BAD5528F-EB3E-4588-9C32-83D39ACB92A6}" srcOrd="4" destOrd="0" parTransId="{699A1129-869D-4662-9BB7-F6DC36D4A0E4}" sibTransId="{FB943183-51C6-4EDE-998E-61288D1A1827}"/>
    <dgm:cxn modelId="{E9F796AC-05EA-4226-8698-AE3BEBC1D5FD}" type="presOf" srcId="{F153E9BC-4347-4E22-9422-50C73979F484}" destId="{30BC7D72-FA90-4BAF-AFA5-E06500C40C00}" srcOrd="0" destOrd="0" presId="urn:microsoft.com/office/officeart/2008/layout/VerticalCurvedList"/>
    <dgm:cxn modelId="{476C23CB-949D-4824-BF7C-1A86F71F9D07}" type="presOf" srcId="{E999F90F-5DE3-4ACD-BCF5-F2DD34DEB57B}" destId="{3D9B677C-0B50-43CF-A9B2-0135A495462C}" srcOrd="0" destOrd="0" presId="urn:microsoft.com/office/officeart/2008/layout/VerticalCurvedList"/>
    <dgm:cxn modelId="{DE18A9D8-7DBE-49E4-B31D-915493DCA704}" type="presOf" srcId="{90AF6505-CA8F-4542-8F5B-59015DCCEF97}" destId="{BEB6F91B-7B27-4C81-9336-46A8F449ACE6}" srcOrd="0" destOrd="0" presId="urn:microsoft.com/office/officeart/2008/layout/VerticalCurvedList"/>
    <dgm:cxn modelId="{035566E1-947C-41CE-9A56-20D685F183EE}" srcId="{E54D44E1-1F5B-43E6-8FA9-6522815F0FF0}" destId="{E999F90F-5DE3-4ACD-BCF5-F2DD34DEB57B}" srcOrd="3" destOrd="0" parTransId="{AAF3C6E5-955A-4710-85D0-D354876BAF4A}" sibTransId="{AF69CDB0-2289-4427-BFD3-1D8C688845D3}"/>
    <dgm:cxn modelId="{1E0E82E2-BBC9-46EA-A4FB-0F1F9DF0CDB2}" srcId="{E54D44E1-1F5B-43E6-8FA9-6522815F0FF0}" destId="{7DC6D8F1-75AC-4208-9DF9-C1278A73D9AA}" srcOrd="5" destOrd="0" parTransId="{E449CEF5-FD68-4310-84E7-E806F0E9607D}" sibTransId="{83487C9E-FBB7-47FA-AA41-F38253555A8C}"/>
    <dgm:cxn modelId="{D6D945F0-9B74-4E48-B79F-03C31212FD84}" type="presOf" srcId="{0E7EFF79-183D-493C-85ED-533E7DB91614}" destId="{9CBAB3F1-8C0F-48AB-88E4-CE10CF86CA36}" srcOrd="0" destOrd="0" presId="urn:microsoft.com/office/officeart/2008/layout/VerticalCurvedList"/>
    <dgm:cxn modelId="{5715B6FC-061C-4A8B-AD69-0EC10F5F54FF}" type="presOf" srcId="{54F916FE-627E-4523-9C95-5BC7635E1BCE}" destId="{0E3EF098-60C7-462F-A18E-ED8057A0058D}" srcOrd="0" destOrd="0" presId="urn:microsoft.com/office/officeart/2008/layout/VerticalCurvedList"/>
    <dgm:cxn modelId="{1B24D8F9-4512-4A69-BD01-62F700CA4C07}" type="presParOf" srcId="{415D945A-63C3-44DA-809F-42358030B173}" destId="{BCD9B01F-1ACB-4366-839F-1642E2C91274}" srcOrd="0" destOrd="0" presId="urn:microsoft.com/office/officeart/2008/layout/VerticalCurvedList"/>
    <dgm:cxn modelId="{4630A139-8B8D-4062-9EF0-99DA327C05FA}" type="presParOf" srcId="{BCD9B01F-1ACB-4366-839F-1642E2C91274}" destId="{D267DDE3-B910-4D9A-A6C7-295BEF89C1CE}" srcOrd="0" destOrd="0" presId="urn:microsoft.com/office/officeart/2008/layout/VerticalCurvedList"/>
    <dgm:cxn modelId="{67674D4E-8A20-49FA-9DC8-94291AE46713}" type="presParOf" srcId="{D267DDE3-B910-4D9A-A6C7-295BEF89C1CE}" destId="{D688070C-8432-4C04-B7D9-03C217939E7F}" srcOrd="0" destOrd="0" presId="urn:microsoft.com/office/officeart/2008/layout/VerticalCurvedList"/>
    <dgm:cxn modelId="{B1BC1BAC-FC7E-4D5D-B63A-54F15ED6AE15}" type="presParOf" srcId="{D267DDE3-B910-4D9A-A6C7-295BEF89C1CE}" destId="{0E3EF098-60C7-462F-A18E-ED8057A0058D}" srcOrd="1" destOrd="0" presId="urn:microsoft.com/office/officeart/2008/layout/VerticalCurvedList"/>
    <dgm:cxn modelId="{247343F9-8728-488C-870C-74E1A9716690}" type="presParOf" srcId="{D267DDE3-B910-4D9A-A6C7-295BEF89C1CE}" destId="{178348D0-23FC-47C0-908D-E3CAD535BE6E}" srcOrd="2" destOrd="0" presId="urn:microsoft.com/office/officeart/2008/layout/VerticalCurvedList"/>
    <dgm:cxn modelId="{F505D0C0-82AA-4958-B3A2-1EF5AAD596F7}" type="presParOf" srcId="{D267DDE3-B910-4D9A-A6C7-295BEF89C1CE}" destId="{704EDE75-1B12-42A6-A22D-6F890A05C787}" srcOrd="3" destOrd="0" presId="urn:microsoft.com/office/officeart/2008/layout/VerticalCurvedList"/>
    <dgm:cxn modelId="{A60905EA-5501-4608-8735-54551810324F}" type="presParOf" srcId="{BCD9B01F-1ACB-4366-839F-1642E2C91274}" destId="{BEB6F91B-7B27-4C81-9336-46A8F449ACE6}" srcOrd="1" destOrd="0" presId="urn:microsoft.com/office/officeart/2008/layout/VerticalCurvedList"/>
    <dgm:cxn modelId="{E75CF4FB-3454-4747-8463-5998058B038D}" type="presParOf" srcId="{BCD9B01F-1ACB-4366-839F-1642E2C91274}" destId="{B95DD0E9-9E39-4E56-8B47-23D1AA8D3A58}" srcOrd="2" destOrd="0" presId="urn:microsoft.com/office/officeart/2008/layout/VerticalCurvedList"/>
    <dgm:cxn modelId="{7794BD9E-F3BC-4032-A099-845CF5BD100E}" type="presParOf" srcId="{B95DD0E9-9E39-4E56-8B47-23D1AA8D3A58}" destId="{7EB60A35-F242-4B88-9F74-9472F3DDA97A}" srcOrd="0" destOrd="0" presId="urn:microsoft.com/office/officeart/2008/layout/VerticalCurvedList"/>
    <dgm:cxn modelId="{C9EF45F8-2D09-4AE0-8865-AE99BB5690F3}" type="presParOf" srcId="{BCD9B01F-1ACB-4366-839F-1642E2C91274}" destId="{30BC7D72-FA90-4BAF-AFA5-E06500C40C00}" srcOrd="3" destOrd="0" presId="urn:microsoft.com/office/officeart/2008/layout/VerticalCurvedList"/>
    <dgm:cxn modelId="{143B99C4-F51B-4AD2-9B81-99EB5FAFA183}" type="presParOf" srcId="{BCD9B01F-1ACB-4366-839F-1642E2C91274}" destId="{4A571FA9-B4B6-4C60-915B-BB2F040672AD}" srcOrd="4" destOrd="0" presId="urn:microsoft.com/office/officeart/2008/layout/VerticalCurvedList"/>
    <dgm:cxn modelId="{8F49AD64-3E5C-4EB3-891D-1325FC61AA8D}" type="presParOf" srcId="{4A571FA9-B4B6-4C60-915B-BB2F040672AD}" destId="{D3850BC1-B5F9-413D-9389-9371315E9199}" srcOrd="0" destOrd="0" presId="urn:microsoft.com/office/officeart/2008/layout/VerticalCurvedList"/>
    <dgm:cxn modelId="{B3554234-B785-437D-9EB2-2203AFCEAD0A}" type="presParOf" srcId="{BCD9B01F-1ACB-4366-839F-1642E2C91274}" destId="{9CBAB3F1-8C0F-48AB-88E4-CE10CF86CA36}" srcOrd="5" destOrd="0" presId="urn:microsoft.com/office/officeart/2008/layout/VerticalCurvedList"/>
    <dgm:cxn modelId="{AD297824-3F7B-4838-B369-843A410692DF}" type="presParOf" srcId="{BCD9B01F-1ACB-4366-839F-1642E2C91274}" destId="{6D022391-9BDA-4A1A-B8A2-4D04B8B1FC08}" srcOrd="6" destOrd="0" presId="urn:microsoft.com/office/officeart/2008/layout/VerticalCurvedList"/>
    <dgm:cxn modelId="{5742A5A2-BDB5-48C6-93BC-D2AC0D4D9E42}" type="presParOf" srcId="{6D022391-9BDA-4A1A-B8A2-4D04B8B1FC08}" destId="{59D461BB-6768-472A-B8A3-480C0C5D6C0C}" srcOrd="0" destOrd="0" presId="urn:microsoft.com/office/officeart/2008/layout/VerticalCurvedList"/>
    <dgm:cxn modelId="{B37E92E0-CCA3-4862-91F7-E2DC72CBA50A}" type="presParOf" srcId="{BCD9B01F-1ACB-4366-839F-1642E2C91274}" destId="{3D9B677C-0B50-43CF-A9B2-0135A495462C}" srcOrd="7" destOrd="0" presId="urn:microsoft.com/office/officeart/2008/layout/VerticalCurvedList"/>
    <dgm:cxn modelId="{2DD4FD44-9483-4E2C-8EDE-0DBBDB4A9BE9}" type="presParOf" srcId="{BCD9B01F-1ACB-4366-839F-1642E2C91274}" destId="{047E90D9-F4C8-4384-A9B5-442602929C45}" srcOrd="8" destOrd="0" presId="urn:microsoft.com/office/officeart/2008/layout/VerticalCurvedList"/>
    <dgm:cxn modelId="{FE5A533C-54D3-4BD9-9DAB-874AF11B5B62}" type="presParOf" srcId="{047E90D9-F4C8-4384-A9B5-442602929C45}" destId="{DA177001-812A-4ED7-A490-6BF7618F6ED4}" srcOrd="0" destOrd="0" presId="urn:microsoft.com/office/officeart/2008/layout/VerticalCurvedList"/>
    <dgm:cxn modelId="{129E66A9-B61C-4F42-A66F-DCEAC4399ED3}" type="presParOf" srcId="{BCD9B01F-1ACB-4366-839F-1642E2C91274}" destId="{569E2A13-968C-4A95-8491-942F79E18D5A}" srcOrd="9" destOrd="0" presId="urn:microsoft.com/office/officeart/2008/layout/VerticalCurvedList"/>
    <dgm:cxn modelId="{EB7B8F00-B0AE-40B5-A556-5217F2CA4BB3}" type="presParOf" srcId="{BCD9B01F-1ACB-4366-839F-1642E2C91274}" destId="{66FF93D0-6D81-4DA2-BE44-93D0684CAE07}" srcOrd="10" destOrd="0" presId="urn:microsoft.com/office/officeart/2008/layout/VerticalCurvedList"/>
    <dgm:cxn modelId="{9E131B9C-37A8-4A45-90C0-6C09AC3296CD}" type="presParOf" srcId="{66FF93D0-6D81-4DA2-BE44-93D0684CAE07}" destId="{700CD6DE-935A-4545-AE37-95B21180A935}" srcOrd="0" destOrd="0" presId="urn:microsoft.com/office/officeart/2008/layout/VerticalCurvedList"/>
    <dgm:cxn modelId="{32421660-4792-4DA4-8126-410E61665B69}" type="presParOf" srcId="{BCD9B01F-1ACB-4366-839F-1642E2C91274}" destId="{A3BAFD34-C92E-4C2C-B4C9-873AC8C4880B}" srcOrd="11" destOrd="0" presId="urn:microsoft.com/office/officeart/2008/layout/VerticalCurvedList"/>
    <dgm:cxn modelId="{395065E9-F62D-473C-808D-1864AF66C623}" type="presParOf" srcId="{BCD9B01F-1ACB-4366-839F-1642E2C91274}" destId="{EEF68D5C-7B3C-468B-959D-B524D19E3F83}" srcOrd="12" destOrd="0" presId="urn:microsoft.com/office/officeart/2008/layout/VerticalCurvedList"/>
    <dgm:cxn modelId="{36B87104-1B21-4657-8BA2-7B62C409E624}" type="presParOf" srcId="{EEF68D5C-7B3C-468B-959D-B524D19E3F83}" destId="{C4BE869C-641C-4431-9D87-46E5471D25C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F098-60C7-462F-A18E-ED8057A0058D}">
      <dsp:nvSpPr>
        <dsp:cNvPr id="0" name=""/>
        <dsp:cNvSpPr/>
      </dsp:nvSpPr>
      <dsp:spPr bwMode="auto">
        <a:xfrm>
          <a:off x="-5054128" y="-774308"/>
          <a:ext cx="6019016" cy="6019016"/>
        </a:xfrm>
        <a:prstGeom prst="blockArc">
          <a:avLst>
            <a:gd name="adj1" fmla="val 18900000"/>
            <a:gd name="adj2" fmla="val 2700000"/>
            <a:gd name="adj3" fmla="val 359"/>
          </a:avLst>
        </a:prstGeom>
        <a:noFill/>
        <a:ln w="12700" cap="flat" cmpd="sng" algn="ctr">
          <a:solidFill>
            <a:schemeClr val="accent1">
              <a:shade val="60000"/>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sp>
    <dsp:sp modelId="{BEB6F91B-7B27-4C81-9336-46A8F449ACE6}">
      <dsp:nvSpPr>
        <dsp:cNvPr id="0" name=""/>
        <dsp:cNvSpPr/>
      </dsp:nvSpPr>
      <dsp:spPr bwMode="auto">
        <a:xfrm>
          <a:off x="359953" y="235411"/>
          <a:ext cx="10094041" cy="470643"/>
        </a:xfrm>
        <a:prstGeom prst="rect">
          <a:avLst/>
        </a:prstGeom>
        <a:solidFill>
          <a:srgbClr val="6667AB"/>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73573" tIns="63500" rIns="63500" bIns="63500" numCol="1" spcCol="1270" rtlCol="0" fromWordArt="0" anchor="ctr" anchorCtr="0" forceAA="0" compatLnSpc="0">
          <a:noAutofit/>
        </a:bodyPr>
        <a:lstStyle/>
        <a:p>
          <a:pPr marL="0" lvl="0" indent="0" algn="l" defTabSz="1066799">
            <a:lnSpc>
              <a:spcPct val="90000"/>
            </a:lnSpc>
            <a:spcBef>
              <a:spcPct val="0"/>
            </a:spcBef>
            <a:spcAft>
              <a:spcPts val="0"/>
            </a:spcAft>
            <a:buNone/>
            <a:defRPr/>
          </a:pPr>
          <a:r>
            <a:rPr lang="de-CH" sz="2500" kern="1200"/>
            <a:t>Rechtmässigkeit </a:t>
          </a:r>
          <a:endParaRPr sz="2500" kern="1200"/>
        </a:p>
      </dsp:txBody>
      <dsp:txXfrm>
        <a:off x="359953" y="235411"/>
        <a:ext cx="10094041" cy="470643"/>
      </dsp:txXfrm>
    </dsp:sp>
    <dsp:sp modelId="{7EB60A35-F242-4B88-9F74-9472F3DDA97A}">
      <dsp:nvSpPr>
        <dsp:cNvPr id="0" name=""/>
        <dsp:cNvSpPr/>
      </dsp:nvSpPr>
      <dsp:spPr bwMode="auto">
        <a:xfrm>
          <a:off x="65801" y="167903"/>
          <a:ext cx="588304" cy="588304"/>
        </a:xfrm>
        <a:prstGeom prst="ellipse">
          <a:avLst/>
        </a:prstGeom>
        <a:solidFill>
          <a:schemeClr val="accent4"/>
        </a:solidFill>
        <a:ln w="12700" cap="flat" cmpd="sng" algn="ctr">
          <a:solidFill>
            <a:srgbClr val="FFC000"/>
          </a:solidFill>
          <a:prstDash val="solid"/>
          <a:miter lim="800000"/>
        </a:ln>
        <a:effectLst/>
      </dsp:spPr>
      <dsp:style>
        <a:lnRef idx="2">
          <a:srgbClr val="000000"/>
        </a:lnRef>
        <a:fillRef idx="1">
          <a:srgbClr val="000000"/>
        </a:fillRef>
        <a:effectRef idx="0">
          <a:srgbClr val="000000"/>
        </a:effectRef>
        <a:fontRef idx="minor"/>
      </dsp:style>
    </dsp:sp>
    <dsp:sp modelId="{30BC7D72-FA90-4BAF-AFA5-E06500C40C00}">
      <dsp:nvSpPr>
        <dsp:cNvPr id="0" name=""/>
        <dsp:cNvSpPr/>
      </dsp:nvSpPr>
      <dsp:spPr bwMode="auto">
        <a:xfrm>
          <a:off x="747089" y="941287"/>
          <a:ext cx="9706904" cy="470643"/>
        </a:xfrm>
        <a:prstGeom prst="rect">
          <a:avLst/>
        </a:prstGeom>
        <a:solidFill>
          <a:srgbClr val="6667AB"/>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73573" tIns="63500" rIns="63500" bIns="63500" numCol="1" spcCol="1270" rtlCol="0" fromWordArt="0" anchor="ctr" anchorCtr="0" forceAA="0" compatLnSpc="0">
          <a:noAutofit/>
        </a:bodyPr>
        <a:lstStyle/>
        <a:p>
          <a:pPr marL="0" lvl="0" indent="0" algn="l" defTabSz="1066799">
            <a:lnSpc>
              <a:spcPct val="90000"/>
            </a:lnSpc>
            <a:spcBef>
              <a:spcPct val="0"/>
            </a:spcBef>
            <a:spcAft>
              <a:spcPts val="0"/>
            </a:spcAft>
            <a:buNone/>
            <a:defRPr/>
          </a:pPr>
          <a:r>
            <a:rPr lang="de-CH" sz="2500" kern="1200"/>
            <a:t>Zweckbestimmung</a:t>
          </a:r>
          <a:endParaRPr sz="2500" kern="1200"/>
        </a:p>
      </dsp:txBody>
      <dsp:txXfrm>
        <a:off x="747089" y="941287"/>
        <a:ext cx="9706904" cy="470643"/>
      </dsp:txXfrm>
    </dsp:sp>
    <dsp:sp modelId="{D3850BC1-B5F9-413D-9389-9371315E9199}">
      <dsp:nvSpPr>
        <dsp:cNvPr id="0" name=""/>
        <dsp:cNvSpPr/>
      </dsp:nvSpPr>
      <dsp:spPr bwMode="auto">
        <a:xfrm>
          <a:off x="452937" y="873779"/>
          <a:ext cx="588304" cy="588304"/>
        </a:xfrm>
        <a:prstGeom prst="ellipse">
          <a:avLst/>
        </a:prstGeom>
        <a:solidFill>
          <a:schemeClr val="accent4"/>
        </a:solidFill>
        <a:ln w="12700" cap="flat" cmpd="sng" algn="ctr">
          <a:solidFill>
            <a:srgbClr val="FFC000"/>
          </a:solidFill>
          <a:prstDash val="solid"/>
          <a:miter lim="800000"/>
        </a:ln>
        <a:effectLst/>
      </dsp:spPr>
      <dsp:style>
        <a:lnRef idx="2">
          <a:srgbClr val="000000"/>
        </a:lnRef>
        <a:fillRef idx="1">
          <a:srgbClr val="000000"/>
        </a:fillRef>
        <a:effectRef idx="0">
          <a:srgbClr val="000000"/>
        </a:effectRef>
        <a:fontRef idx="minor"/>
      </dsp:style>
    </dsp:sp>
    <dsp:sp modelId="{9CBAB3F1-8C0F-48AB-88E4-CE10CF86CA36}">
      <dsp:nvSpPr>
        <dsp:cNvPr id="0" name=""/>
        <dsp:cNvSpPr/>
      </dsp:nvSpPr>
      <dsp:spPr bwMode="auto">
        <a:xfrm>
          <a:off x="924117" y="1647163"/>
          <a:ext cx="9529877" cy="470643"/>
        </a:xfrm>
        <a:prstGeom prst="rect">
          <a:avLst/>
        </a:prstGeom>
        <a:solidFill>
          <a:srgbClr val="6667AB"/>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73573" tIns="63500" rIns="63500" bIns="63500" numCol="1" spcCol="1270" rtlCol="0" fromWordArt="0" anchor="ctr" anchorCtr="0" forceAA="0" compatLnSpc="0">
          <a:noAutofit/>
        </a:bodyPr>
        <a:lstStyle/>
        <a:p>
          <a:pPr marL="0" lvl="0" indent="0" algn="l" defTabSz="1066799">
            <a:lnSpc>
              <a:spcPct val="90000"/>
            </a:lnSpc>
            <a:spcBef>
              <a:spcPct val="0"/>
            </a:spcBef>
            <a:spcAft>
              <a:spcPts val="0"/>
            </a:spcAft>
            <a:buNone/>
            <a:defRPr/>
          </a:pPr>
          <a:r>
            <a:rPr lang="de-CH" sz="2500" kern="1200"/>
            <a:t>Verhältnismässigkeit</a:t>
          </a:r>
          <a:endParaRPr sz="2500" kern="1200"/>
        </a:p>
      </dsp:txBody>
      <dsp:txXfrm>
        <a:off x="924117" y="1647163"/>
        <a:ext cx="9529877" cy="470643"/>
      </dsp:txXfrm>
    </dsp:sp>
    <dsp:sp modelId="{59D461BB-6768-472A-B8A3-480C0C5D6C0C}">
      <dsp:nvSpPr>
        <dsp:cNvPr id="0" name=""/>
        <dsp:cNvSpPr/>
      </dsp:nvSpPr>
      <dsp:spPr bwMode="auto">
        <a:xfrm>
          <a:off x="629965" y="1579655"/>
          <a:ext cx="588304" cy="588304"/>
        </a:xfrm>
        <a:prstGeom prst="ellipse">
          <a:avLst/>
        </a:prstGeom>
        <a:solidFill>
          <a:schemeClr val="accent4"/>
        </a:solidFill>
        <a:ln w="12700" cap="flat" cmpd="sng" algn="ctr">
          <a:solidFill>
            <a:srgbClr val="FFC000"/>
          </a:solidFill>
          <a:prstDash val="solid"/>
          <a:miter lim="800000"/>
        </a:ln>
        <a:effectLst/>
      </dsp:spPr>
      <dsp:style>
        <a:lnRef idx="2">
          <a:srgbClr val="000000"/>
        </a:lnRef>
        <a:fillRef idx="1">
          <a:srgbClr val="000000"/>
        </a:fillRef>
        <a:effectRef idx="0">
          <a:srgbClr val="000000"/>
        </a:effectRef>
        <a:fontRef idx="minor"/>
      </dsp:style>
    </dsp:sp>
    <dsp:sp modelId="{3D9B677C-0B50-43CF-A9B2-0135A495462C}">
      <dsp:nvSpPr>
        <dsp:cNvPr id="0" name=""/>
        <dsp:cNvSpPr/>
      </dsp:nvSpPr>
      <dsp:spPr bwMode="auto">
        <a:xfrm>
          <a:off x="924117" y="2352592"/>
          <a:ext cx="9529877" cy="470643"/>
        </a:xfrm>
        <a:prstGeom prst="rect">
          <a:avLst/>
        </a:prstGeom>
        <a:solidFill>
          <a:srgbClr val="6667AB"/>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73573" tIns="63500" rIns="63500" bIns="63500" numCol="1" spcCol="1270" rtlCol="0" fromWordArt="0" anchor="ctr" anchorCtr="0" forceAA="0" compatLnSpc="0">
          <a:noAutofit/>
        </a:bodyPr>
        <a:lstStyle/>
        <a:p>
          <a:pPr marL="0" lvl="0" indent="0" algn="l" defTabSz="1066799">
            <a:lnSpc>
              <a:spcPct val="90000"/>
            </a:lnSpc>
            <a:spcBef>
              <a:spcPct val="0"/>
            </a:spcBef>
            <a:spcAft>
              <a:spcPts val="0"/>
            </a:spcAft>
            <a:buNone/>
            <a:defRPr/>
          </a:pPr>
          <a:r>
            <a:rPr lang="de-CH" sz="2500" kern="1200"/>
            <a:t>Treu und Glauben</a:t>
          </a:r>
          <a:endParaRPr sz="2500" kern="1200"/>
        </a:p>
      </dsp:txBody>
      <dsp:txXfrm>
        <a:off x="924117" y="2352592"/>
        <a:ext cx="9529877" cy="470643"/>
      </dsp:txXfrm>
    </dsp:sp>
    <dsp:sp modelId="{DA177001-812A-4ED7-A490-6BF7618F6ED4}">
      <dsp:nvSpPr>
        <dsp:cNvPr id="0" name=""/>
        <dsp:cNvSpPr/>
      </dsp:nvSpPr>
      <dsp:spPr bwMode="auto">
        <a:xfrm>
          <a:off x="629965" y="2285084"/>
          <a:ext cx="588304" cy="588304"/>
        </a:xfrm>
        <a:prstGeom prst="ellipse">
          <a:avLst/>
        </a:prstGeom>
        <a:solidFill>
          <a:schemeClr val="accent4"/>
        </a:solidFill>
        <a:ln w="12700" cap="flat" cmpd="sng" algn="ctr">
          <a:solidFill>
            <a:srgbClr val="FFC000"/>
          </a:solidFill>
          <a:prstDash val="solid"/>
          <a:miter lim="800000"/>
        </a:ln>
        <a:effectLst/>
      </dsp:spPr>
      <dsp:style>
        <a:lnRef idx="2">
          <a:srgbClr val="000000"/>
        </a:lnRef>
        <a:fillRef idx="1">
          <a:srgbClr val="000000"/>
        </a:fillRef>
        <a:effectRef idx="0">
          <a:srgbClr val="000000"/>
        </a:effectRef>
        <a:fontRef idx="minor"/>
      </dsp:style>
    </dsp:sp>
    <dsp:sp modelId="{569E2A13-968C-4A95-8491-942F79E18D5A}">
      <dsp:nvSpPr>
        <dsp:cNvPr id="0" name=""/>
        <dsp:cNvSpPr/>
      </dsp:nvSpPr>
      <dsp:spPr bwMode="auto">
        <a:xfrm>
          <a:off x="747089" y="3058468"/>
          <a:ext cx="9706904" cy="470643"/>
        </a:xfrm>
        <a:prstGeom prst="rect">
          <a:avLst/>
        </a:prstGeom>
        <a:solidFill>
          <a:srgbClr val="6667AB"/>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73573" tIns="63500" rIns="63500" bIns="63500" numCol="1" spcCol="1270" rtlCol="0" fromWordArt="0" anchor="ctr" anchorCtr="0" forceAA="0" compatLnSpc="0">
          <a:noAutofit/>
        </a:bodyPr>
        <a:lstStyle/>
        <a:p>
          <a:pPr marL="0" lvl="0" indent="0" algn="l" defTabSz="1066799">
            <a:lnSpc>
              <a:spcPct val="90000"/>
            </a:lnSpc>
            <a:spcBef>
              <a:spcPct val="0"/>
            </a:spcBef>
            <a:spcAft>
              <a:spcPts val="0"/>
            </a:spcAft>
            <a:buNone/>
            <a:defRPr/>
          </a:pPr>
          <a:r>
            <a:rPr lang="de-CH" sz="2500" b="1" kern="1200">
              <a:solidFill>
                <a:schemeClr val="accent4"/>
              </a:solidFill>
            </a:rPr>
            <a:t>Transparenz</a:t>
          </a:r>
          <a:endParaRPr sz="2500" kern="1200"/>
        </a:p>
      </dsp:txBody>
      <dsp:txXfrm>
        <a:off x="747089" y="3058468"/>
        <a:ext cx="9706904" cy="470643"/>
      </dsp:txXfrm>
    </dsp:sp>
    <dsp:sp modelId="{700CD6DE-935A-4545-AE37-95B21180A935}">
      <dsp:nvSpPr>
        <dsp:cNvPr id="0" name=""/>
        <dsp:cNvSpPr/>
      </dsp:nvSpPr>
      <dsp:spPr bwMode="auto">
        <a:xfrm>
          <a:off x="452937" y="2990960"/>
          <a:ext cx="588304" cy="588304"/>
        </a:xfrm>
        <a:prstGeom prst="ellipse">
          <a:avLst/>
        </a:prstGeom>
        <a:solidFill>
          <a:schemeClr val="accent4"/>
        </a:solidFill>
        <a:ln w="12700" cap="flat" cmpd="sng" algn="ctr">
          <a:solidFill>
            <a:srgbClr val="FFC000"/>
          </a:solidFill>
          <a:prstDash val="solid"/>
          <a:miter lim="800000"/>
        </a:ln>
        <a:effectLst/>
      </dsp:spPr>
      <dsp:style>
        <a:lnRef idx="2">
          <a:srgbClr val="000000"/>
        </a:lnRef>
        <a:fillRef idx="1">
          <a:srgbClr val="000000"/>
        </a:fillRef>
        <a:effectRef idx="0">
          <a:srgbClr val="000000"/>
        </a:effectRef>
        <a:fontRef idx="minor"/>
      </dsp:style>
    </dsp:sp>
    <dsp:sp modelId="{A3BAFD34-C92E-4C2C-B4C9-873AC8C4880B}">
      <dsp:nvSpPr>
        <dsp:cNvPr id="0" name=""/>
        <dsp:cNvSpPr/>
      </dsp:nvSpPr>
      <dsp:spPr bwMode="auto">
        <a:xfrm>
          <a:off x="359953" y="3764344"/>
          <a:ext cx="10094041" cy="470643"/>
        </a:xfrm>
        <a:prstGeom prst="rect">
          <a:avLst/>
        </a:prstGeom>
        <a:solidFill>
          <a:srgbClr val="6667AB"/>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Overflow="overflow" horzOverflow="overflow" vert="horz" wrap="square" lIns="373573" tIns="63500" rIns="63500" bIns="63500" numCol="1" spcCol="1270" rtlCol="0" fromWordArt="0" anchor="ctr" anchorCtr="0" forceAA="0" compatLnSpc="0">
          <a:noAutofit/>
        </a:bodyPr>
        <a:lstStyle/>
        <a:p>
          <a:pPr marL="0" lvl="0" indent="0" algn="l" defTabSz="1066799">
            <a:lnSpc>
              <a:spcPct val="90000"/>
            </a:lnSpc>
            <a:spcBef>
              <a:spcPct val="0"/>
            </a:spcBef>
            <a:spcAft>
              <a:spcPts val="0"/>
            </a:spcAft>
            <a:buNone/>
            <a:defRPr/>
          </a:pPr>
          <a:r>
            <a:rPr lang="de-CH" sz="2500" kern="1200"/>
            <a:t>Datenrichtigkeit </a:t>
          </a:r>
          <a:endParaRPr sz="2500" kern="1200"/>
        </a:p>
      </dsp:txBody>
      <dsp:txXfrm>
        <a:off x="359953" y="3764344"/>
        <a:ext cx="10094041" cy="470643"/>
      </dsp:txXfrm>
    </dsp:sp>
    <dsp:sp modelId="{C4BE869C-641C-4431-9D87-46E5471D25CE}">
      <dsp:nvSpPr>
        <dsp:cNvPr id="0" name=""/>
        <dsp:cNvSpPr/>
      </dsp:nvSpPr>
      <dsp:spPr bwMode="auto">
        <a:xfrm>
          <a:off x="65801" y="3705513"/>
          <a:ext cx="588304" cy="588304"/>
        </a:xfrm>
        <a:prstGeom prst="ellipse">
          <a:avLst/>
        </a:prstGeom>
        <a:solidFill>
          <a:schemeClr val="accent4"/>
        </a:solidFill>
        <a:ln w="12700" cap="flat" cmpd="sng" algn="ctr">
          <a:solidFill>
            <a:srgbClr val="FFC000"/>
          </a:solidFill>
          <a:prstDash val="solid"/>
          <a:miter lim="800000"/>
        </a:ln>
        <a:effectLst/>
      </dsp:spPr>
      <dsp:style>
        <a:lnRef idx="2">
          <a:srgbClr val="000000"/>
        </a:lnRef>
        <a:fillRef idx="1">
          <a:srgbClr val="000000"/>
        </a:fillRef>
        <a:effectRef idx="0">
          <a:srgbClr val="00000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3713835" name="Folienbildplatzhalter 1"/>
          <p:cNvSpPr>
            <a:spLocks noGrp="1" noRot="1" noChangeAspect="1"/>
          </p:cNvSpPr>
          <p:nvPr>
            <p:ph type="sldImg"/>
          </p:nvPr>
        </p:nvSpPr>
        <p:spPr bwMode="auto"/>
      </p:sp>
      <p:sp>
        <p:nvSpPr>
          <p:cNvPr id="819855909" name="Notizenplatzhalter 2"/>
          <p:cNvSpPr>
            <a:spLocks noGrp="1"/>
          </p:cNvSpPr>
          <p:nvPr>
            <p:ph type="body" idx="1"/>
          </p:nvPr>
        </p:nvSpPr>
        <p:spPr bwMode="auto"/>
        <p:txBody>
          <a:bodyPr/>
          <a:lstStyle/>
          <a:p>
            <a:pPr>
              <a:defRPr/>
            </a:pPr>
            <a:endParaRPr lang="de-CH"/>
          </a:p>
        </p:txBody>
      </p:sp>
      <p:sp>
        <p:nvSpPr>
          <p:cNvPr id="900491342" name="Foliennummernplatzhalter 3"/>
          <p:cNvSpPr>
            <a:spLocks noGrp="1"/>
          </p:cNvSpPr>
          <p:nvPr>
            <p:ph type="sldNum" sz="quarter" idx="5"/>
          </p:nvPr>
        </p:nvSpPr>
        <p:spPr bwMode="auto"/>
        <p:txBody>
          <a:bodyPr/>
          <a:lstStyle/>
          <a:p>
            <a:pPr>
              <a:defRPr/>
            </a:pPr>
            <a:fld id="{A55DBE53-8826-4FB2-1A31-0FFE1EA97620}" type="slidenum">
              <a:rPr lang="de-CH"/>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41470202" name="Slide Image Placeholder 1"/>
          <p:cNvSpPr>
            <a:spLocks noGrp="1" noRot="1" noChangeAspect="1"/>
          </p:cNvSpPr>
          <p:nvPr>
            <p:ph type="sldImg"/>
          </p:nvPr>
        </p:nvSpPr>
        <p:spPr bwMode="auto"/>
      </p:sp>
      <p:sp>
        <p:nvSpPr>
          <p:cNvPr id="1051919734" name="Notes Placeholder 2"/>
          <p:cNvSpPr>
            <a:spLocks noGrp="1"/>
          </p:cNvSpPr>
          <p:nvPr>
            <p:ph type="body" idx="1"/>
          </p:nvPr>
        </p:nvSpPr>
        <p:spPr bwMode="auto"/>
        <p:txBody>
          <a:bodyPr/>
          <a:lstStyle/>
          <a:p>
            <a:pPr>
              <a:defRPr/>
            </a:pPr>
            <a:endParaRPr dirty="0"/>
          </a:p>
        </p:txBody>
      </p:sp>
      <p:sp>
        <p:nvSpPr>
          <p:cNvPr id="803507108" name="Slide Number Placeholder 3"/>
          <p:cNvSpPr>
            <a:spLocks noGrp="1"/>
          </p:cNvSpPr>
          <p:nvPr>
            <p:ph type="sldNum" sz="quarter" idx="10"/>
          </p:nvPr>
        </p:nvSpPr>
        <p:spPr bwMode="auto"/>
        <p:txBody>
          <a:bodyPr/>
          <a:lstStyle/>
          <a:p>
            <a:pPr>
              <a:defRPr/>
            </a:pPr>
            <a:fld id="{83AD0212-D54A-E7FA-B995-53F30893E50B}"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81432949" name="Slide Image Placeholder 1"/>
          <p:cNvSpPr>
            <a:spLocks noGrp="1" noRot="1" noChangeAspect="1"/>
          </p:cNvSpPr>
          <p:nvPr>
            <p:ph type="sldImg"/>
          </p:nvPr>
        </p:nvSpPr>
        <p:spPr bwMode="auto"/>
      </p:sp>
      <p:sp>
        <p:nvSpPr>
          <p:cNvPr id="1015461022" name="Notes Placeholder 2"/>
          <p:cNvSpPr>
            <a:spLocks noGrp="1"/>
          </p:cNvSpPr>
          <p:nvPr>
            <p:ph type="body" idx="1"/>
          </p:nvPr>
        </p:nvSpPr>
        <p:spPr bwMode="auto"/>
        <p:txBody>
          <a:bodyPr/>
          <a:lstStyle/>
          <a:p>
            <a:pPr>
              <a:defRPr/>
            </a:pPr>
            <a:endParaRPr/>
          </a:p>
        </p:txBody>
      </p:sp>
      <p:sp>
        <p:nvSpPr>
          <p:cNvPr id="1021489438" name="Slide Number Placeholder 3"/>
          <p:cNvSpPr>
            <a:spLocks noGrp="1"/>
          </p:cNvSpPr>
          <p:nvPr>
            <p:ph type="sldNum" sz="quarter" idx="10"/>
          </p:nvPr>
        </p:nvSpPr>
        <p:spPr bwMode="auto"/>
        <p:txBody>
          <a:bodyPr/>
          <a:lstStyle/>
          <a:p>
            <a:pPr>
              <a:defRPr/>
            </a:pPr>
            <a:fld id="{2C021830-EB9E-6B05-6403-3AB4A3C1D267}"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7230638" name="Slide Image Placeholder 1"/>
          <p:cNvSpPr>
            <a:spLocks noGrp="1" noRot="1" noChangeAspect="1"/>
          </p:cNvSpPr>
          <p:nvPr>
            <p:ph type="sldImg"/>
          </p:nvPr>
        </p:nvSpPr>
        <p:spPr bwMode="auto"/>
      </p:sp>
      <p:sp>
        <p:nvSpPr>
          <p:cNvPr id="1216945169" name="Notes Placeholder 2"/>
          <p:cNvSpPr>
            <a:spLocks noGrp="1"/>
          </p:cNvSpPr>
          <p:nvPr>
            <p:ph type="body" idx="1"/>
          </p:nvPr>
        </p:nvSpPr>
        <p:spPr bwMode="auto"/>
        <p:txBody>
          <a:bodyPr/>
          <a:lstStyle/>
          <a:p>
            <a:pPr>
              <a:defRPr/>
            </a:pPr>
            <a:endParaRPr/>
          </a:p>
        </p:txBody>
      </p:sp>
      <p:sp>
        <p:nvSpPr>
          <p:cNvPr id="960143595" name="Slide Number Placeholder 3"/>
          <p:cNvSpPr>
            <a:spLocks noGrp="1"/>
          </p:cNvSpPr>
          <p:nvPr>
            <p:ph type="sldNum" sz="quarter" idx="10"/>
          </p:nvPr>
        </p:nvSpPr>
        <p:spPr bwMode="auto"/>
        <p:txBody>
          <a:bodyPr/>
          <a:lstStyle/>
          <a:p>
            <a:pPr>
              <a:defRPr/>
            </a:pPr>
            <a:fld id="{6783CE96-7C7F-CB07-4EFF-9CCA449DC38E}"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54041070" name="Slide Image Placeholder 1"/>
          <p:cNvSpPr>
            <a:spLocks noGrp="1" noRot="1" noChangeAspect="1"/>
          </p:cNvSpPr>
          <p:nvPr>
            <p:ph type="sldImg"/>
          </p:nvPr>
        </p:nvSpPr>
        <p:spPr bwMode="auto"/>
      </p:sp>
      <p:sp>
        <p:nvSpPr>
          <p:cNvPr id="1304169823" name="Notes Placeholder 2"/>
          <p:cNvSpPr>
            <a:spLocks noGrp="1"/>
          </p:cNvSpPr>
          <p:nvPr>
            <p:ph type="body" idx="1"/>
          </p:nvPr>
        </p:nvSpPr>
        <p:spPr bwMode="auto"/>
        <p:txBody>
          <a:bodyPr/>
          <a:lstStyle/>
          <a:p>
            <a:pPr>
              <a:defRPr/>
            </a:pPr>
            <a:endParaRPr/>
          </a:p>
        </p:txBody>
      </p:sp>
      <p:sp>
        <p:nvSpPr>
          <p:cNvPr id="957727177" name="Slide Number Placeholder 3"/>
          <p:cNvSpPr>
            <a:spLocks noGrp="1"/>
          </p:cNvSpPr>
          <p:nvPr>
            <p:ph type="sldNum" sz="quarter" idx="10"/>
          </p:nvPr>
        </p:nvSpPr>
        <p:spPr bwMode="auto"/>
        <p:txBody>
          <a:bodyPr/>
          <a:lstStyle/>
          <a:p>
            <a:pPr>
              <a:defRPr/>
            </a:pPr>
            <a:fld id="{F4BA5CDF-0F30-473A-0487-9DBEA0DE19F5}"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8473246" name="Slide Image Placeholder 1"/>
          <p:cNvSpPr>
            <a:spLocks noGrp="1" noRot="1" noChangeAspect="1"/>
          </p:cNvSpPr>
          <p:nvPr>
            <p:ph type="sldImg"/>
          </p:nvPr>
        </p:nvSpPr>
        <p:spPr bwMode="auto"/>
      </p:sp>
      <p:sp>
        <p:nvSpPr>
          <p:cNvPr id="1676989225" name="Notes Placeholder 2"/>
          <p:cNvSpPr>
            <a:spLocks noGrp="1"/>
          </p:cNvSpPr>
          <p:nvPr>
            <p:ph type="body" idx="1"/>
          </p:nvPr>
        </p:nvSpPr>
        <p:spPr bwMode="auto"/>
        <p:txBody>
          <a:bodyPr/>
          <a:lstStyle/>
          <a:p>
            <a:pPr>
              <a:defRPr/>
            </a:pPr>
            <a:endParaRPr/>
          </a:p>
        </p:txBody>
      </p:sp>
      <p:sp>
        <p:nvSpPr>
          <p:cNvPr id="720139318" name="Slide Number Placeholder 3"/>
          <p:cNvSpPr>
            <a:spLocks noGrp="1"/>
          </p:cNvSpPr>
          <p:nvPr>
            <p:ph type="sldNum" sz="quarter" idx="10"/>
          </p:nvPr>
        </p:nvSpPr>
        <p:spPr bwMode="auto"/>
        <p:txBody>
          <a:bodyPr/>
          <a:lstStyle/>
          <a:p>
            <a:pPr>
              <a:defRPr/>
            </a:pPr>
            <a:fld id="{EFF1C2DB-7FA5-72A4-40E5-6DF2AD009098}"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17102930" name="Slide Image Placeholder 1"/>
          <p:cNvSpPr>
            <a:spLocks noGrp="1" noRot="1" noChangeAspect="1"/>
          </p:cNvSpPr>
          <p:nvPr>
            <p:ph type="sldImg"/>
          </p:nvPr>
        </p:nvSpPr>
        <p:spPr bwMode="auto"/>
      </p:sp>
      <p:sp>
        <p:nvSpPr>
          <p:cNvPr id="1210874460" name="Notes Placeholder 2"/>
          <p:cNvSpPr>
            <a:spLocks noGrp="1"/>
          </p:cNvSpPr>
          <p:nvPr>
            <p:ph type="body" idx="1"/>
          </p:nvPr>
        </p:nvSpPr>
        <p:spPr bwMode="auto"/>
        <p:txBody>
          <a:bodyPr/>
          <a:lstStyle/>
          <a:p>
            <a:pPr>
              <a:defRPr/>
            </a:pPr>
            <a:endParaRPr dirty="0"/>
          </a:p>
        </p:txBody>
      </p:sp>
      <p:sp>
        <p:nvSpPr>
          <p:cNvPr id="1127124103" name="Slide Number Placeholder 3"/>
          <p:cNvSpPr>
            <a:spLocks noGrp="1"/>
          </p:cNvSpPr>
          <p:nvPr>
            <p:ph type="sldNum" sz="quarter" idx="10"/>
          </p:nvPr>
        </p:nvSpPr>
        <p:spPr bwMode="auto"/>
        <p:txBody>
          <a:bodyPr/>
          <a:lstStyle/>
          <a:p>
            <a:pPr>
              <a:defRPr/>
            </a:pPr>
            <a:fld id="{F21688D8-FF76-9290-2ED5-A870FE452524}"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98692691" name="Slide Image Placeholder 1"/>
          <p:cNvSpPr>
            <a:spLocks noGrp="1" noRot="1" noChangeAspect="1"/>
          </p:cNvSpPr>
          <p:nvPr>
            <p:ph type="sldImg"/>
          </p:nvPr>
        </p:nvSpPr>
        <p:spPr bwMode="auto"/>
      </p:sp>
      <p:sp>
        <p:nvSpPr>
          <p:cNvPr id="1922666627" name="Notes Placeholder 2"/>
          <p:cNvSpPr>
            <a:spLocks noGrp="1"/>
          </p:cNvSpPr>
          <p:nvPr>
            <p:ph type="body" idx="1"/>
          </p:nvPr>
        </p:nvSpPr>
        <p:spPr bwMode="auto"/>
        <p:txBody>
          <a:bodyPr/>
          <a:lstStyle/>
          <a:p>
            <a:pPr>
              <a:defRPr/>
            </a:pPr>
            <a:endParaRPr/>
          </a:p>
        </p:txBody>
      </p:sp>
      <p:sp>
        <p:nvSpPr>
          <p:cNvPr id="463505061" name="Slide Number Placeholder 3"/>
          <p:cNvSpPr>
            <a:spLocks noGrp="1"/>
          </p:cNvSpPr>
          <p:nvPr>
            <p:ph type="sldNum" sz="quarter" idx="10"/>
          </p:nvPr>
        </p:nvSpPr>
        <p:spPr bwMode="auto"/>
        <p:txBody>
          <a:bodyPr/>
          <a:lstStyle/>
          <a:p>
            <a:pPr>
              <a:defRPr/>
            </a:pPr>
            <a:fld id="{010B7411-5617-8639-63A2-C99DAFE4235E}"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6229592" name="Slide Image Placeholder 1"/>
          <p:cNvSpPr>
            <a:spLocks noGrp="1" noRot="1" noChangeAspect="1"/>
          </p:cNvSpPr>
          <p:nvPr>
            <p:ph type="sldImg"/>
          </p:nvPr>
        </p:nvSpPr>
        <p:spPr bwMode="auto"/>
      </p:sp>
      <p:sp>
        <p:nvSpPr>
          <p:cNvPr id="1605837226" name="Notes Placeholder 2"/>
          <p:cNvSpPr>
            <a:spLocks noGrp="1"/>
          </p:cNvSpPr>
          <p:nvPr>
            <p:ph type="body" idx="1"/>
          </p:nvPr>
        </p:nvSpPr>
        <p:spPr bwMode="auto"/>
        <p:txBody>
          <a:bodyPr/>
          <a:lstStyle/>
          <a:p>
            <a:pPr>
              <a:defRPr/>
            </a:pPr>
            <a:endParaRPr/>
          </a:p>
        </p:txBody>
      </p:sp>
      <p:sp>
        <p:nvSpPr>
          <p:cNvPr id="657485033" name="Slide Number Placeholder 3"/>
          <p:cNvSpPr>
            <a:spLocks noGrp="1"/>
          </p:cNvSpPr>
          <p:nvPr>
            <p:ph type="sldNum" sz="quarter" idx="10"/>
          </p:nvPr>
        </p:nvSpPr>
        <p:spPr bwMode="auto"/>
        <p:txBody>
          <a:bodyPr/>
          <a:lstStyle/>
          <a:p>
            <a:pPr>
              <a:defRPr/>
            </a:pPr>
            <a:fld id="{0E6F0342-06B4-E0A7-116A-A9C1DFF8700F}"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8768271" name="Folienbildplatzhalter 1"/>
          <p:cNvSpPr>
            <a:spLocks noGrp="1" noRot="1" noChangeAspect="1"/>
          </p:cNvSpPr>
          <p:nvPr>
            <p:ph type="sldImg"/>
          </p:nvPr>
        </p:nvSpPr>
        <p:spPr bwMode="auto"/>
      </p:sp>
      <p:sp>
        <p:nvSpPr>
          <p:cNvPr id="522287291" name="Notizenplatzhalter 2"/>
          <p:cNvSpPr>
            <a:spLocks noGrp="1"/>
          </p:cNvSpPr>
          <p:nvPr>
            <p:ph type="body" idx="1"/>
          </p:nvPr>
        </p:nvSpPr>
        <p:spPr bwMode="auto"/>
        <p:txBody>
          <a:bodyPr/>
          <a:lstStyle/>
          <a:p>
            <a:pPr>
              <a:defRPr/>
            </a:pPr>
            <a:endParaRPr lang="de-CH"/>
          </a:p>
        </p:txBody>
      </p:sp>
      <p:sp>
        <p:nvSpPr>
          <p:cNvPr id="363740374" name="Foliennummernplatzhalter 3"/>
          <p:cNvSpPr>
            <a:spLocks noGrp="1"/>
          </p:cNvSpPr>
          <p:nvPr>
            <p:ph type="sldNum" sz="quarter" idx="10"/>
          </p:nvPr>
        </p:nvSpPr>
        <p:spPr bwMode="auto"/>
        <p:txBody>
          <a:bodyPr/>
          <a:lstStyle/>
          <a:p>
            <a:pPr>
              <a:defRPr/>
            </a:pPr>
            <a:fld id="{8E6780B6-344A-64AE-F7F0-46B3C667BBF6}" type="slidenum">
              <a:rPr lang="de-CH"/>
              <a:t>18</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55702607" name="Slide Image Placeholder 1"/>
          <p:cNvSpPr>
            <a:spLocks noGrp="1" noRot="1" noChangeAspect="1"/>
          </p:cNvSpPr>
          <p:nvPr>
            <p:ph type="sldImg"/>
          </p:nvPr>
        </p:nvSpPr>
        <p:spPr bwMode="auto"/>
      </p:sp>
      <p:sp>
        <p:nvSpPr>
          <p:cNvPr id="1237752214" name="Notes Placeholder 2"/>
          <p:cNvSpPr>
            <a:spLocks noGrp="1"/>
          </p:cNvSpPr>
          <p:nvPr>
            <p:ph type="body" idx="1"/>
          </p:nvPr>
        </p:nvSpPr>
        <p:spPr bwMode="auto"/>
        <p:txBody>
          <a:bodyPr/>
          <a:lstStyle/>
          <a:p>
            <a:pPr>
              <a:defRPr/>
            </a:pPr>
            <a:endParaRPr/>
          </a:p>
        </p:txBody>
      </p:sp>
      <p:sp>
        <p:nvSpPr>
          <p:cNvPr id="1094082710" name="Slide Number Placeholder 3"/>
          <p:cNvSpPr>
            <a:spLocks noGrp="1"/>
          </p:cNvSpPr>
          <p:nvPr>
            <p:ph type="sldNum" sz="quarter" idx="10"/>
          </p:nvPr>
        </p:nvSpPr>
        <p:spPr bwMode="auto"/>
        <p:txBody>
          <a:bodyPr/>
          <a:lstStyle/>
          <a:p>
            <a:pPr>
              <a:defRPr/>
            </a:pPr>
            <a:fld id="{4B7181DB-E06B-C9A9-00CC-5603145398F0}"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70107962" name="Slide Image Placeholder 1"/>
          <p:cNvSpPr>
            <a:spLocks noGrp="1" noRot="1" noChangeAspect="1"/>
          </p:cNvSpPr>
          <p:nvPr>
            <p:ph type="sldImg"/>
          </p:nvPr>
        </p:nvSpPr>
        <p:spPr bwMode="auto"/>
      </p:sp>
      <p:sp>
        <p:nvSpPr>
          <p:cNvPr id="845779349" name="Notes Placeholder 2"/>
          <p:cNvSpPr>
            <a:spLocks noGrp="1"/>
          </p:cNvSpPr>
          <p:nvPr>
            <p:ph type="body" idx="1"/>
          </p:nvPr>
        </p:nvSpPr>
        <p:spPr bwMode="auto"/>
        <p:txBody>
          <a:bodyPr/>
          <a:lstStyle/>
          <a:p>
            <a:pPr>
              <a:defRPr/>
            </a:pPr>
            <a:endParaRPr/>
          </a:p>
        </p:txBody>
      </p:sp>
      <p:sp>
        <p:nvSpPr>
          <p:cNvPr id="1615458947" name="Slide Number Placeholder 3"/>
          <p:cNvSpPr>
            <a:spLocks noGrp="1"/>
          </p:cNvSpPr>
          <p:nvPr>
            <p:ph type="sldNum" sz="quarter" idx="10"/>
          </p:nvPr>
        </p:nvSpPr>
        <p:spPr bwMode="auto"/>
        <p:txBody>
          <a:bodyPr/>
          <a:lstStyle/>
          <a:p>
            <a:pPr>
              <a:defRPr/>
            </a:pPr>
            <a:fld id="{9B30B474-838F-15E7-5FE7-4C2EA726B61C}"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07878410" name="Slide Image Placeholder 1"/>
          <p:cNvSpPr>
            <a:spLocks noGrp="1" noRot="1" noChangeAspect="1"/>
          </p:cNvSpPr>
          <p:nvPr>
            <p:ph type="sldImg"/>
          </p:nvPr>
        </p:nvSpPr>
        <p:spPr bwMode="auto"/>
      </p:sp>
      <p:sp>
        <p:nvSpPr>
          <p:cNvPr id="244722196" name="Notes Placeholder 2"/>
          <p:cNvSpPr>
            <a:spLocks noGrp="1"/>
          </p:cNvSpPr>
          <p:nvPr>
            <p:ph type="body" idx="1"/>
          </p:nvPr>
        </p:nvSpPr>
        <p:spPr bwMode="auto"/>
        <p:txBody>
          <a:bodyPr/>
          <a:lstStyle/>
          <a:p>
            <a:pPr>
              <a:defRPr/>
            </a:pPr>
            <a:endParaRPr/>
          </a:p>
        </p:txBody>
      </p:sp>
      <p:sp>
        <p:nvSpPr>
          <p:cNvPr id="343501464" name="Slide Number Placeholder 3"/>
          <p:cNvSpPr>
            <a:spLocks noGrp="1"/>
          </p:cNvSpPr>
          <p:nvPr>
            <p:ph type="sldNum" sz="quarter" idx="10"/>
          </p:nvPr>
        </p:nvSpPr>
        <p:spPr bwMode="auto"/>
        <p:txBody>
          <a:bodyPr/>
          <a:lstStyle/>
          <a:p>
            <a:pPr>
              <a:defRPr/>
            </a:pPr>
            <a:fld id="{C10B9AC7-C8F4-49EB-8091-F82E1F37E887}"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30000312" name="Slide Image Placeholder 1"/>
          <p:cNvSpPr>
            <a:spLocks noGrp="1" noRot="1" noChangeAspect="1"/>
          </p:cNvSpPr>
          <p:nvPr>
            <p:ph type="sldImg"/>
          </p:nvPr>
        </p:nvSpPr>
        <p:spPr bwMode="auto"/>
      </p:sp>
      <p:sp>
        <p:nvSpPr>
          <p:cNvPr id="1171724202" name="Notes Placeholder 2"/>
          <p:cNvSpPr>
            <a:spLocks noGrp="1"/>
          </p:cNvSpPr>
          <p:nvPr>
            <p:ph type="body" idx="1"/>
          </p:nvPr>
        </p:nvSpPr>
        <p:spPr bwMode="auto"/>
        <p:txBody>
          <a:bodyPr/>
          <a:lstStyle/>
          <a:p>
            <a:pPr>
              <a:defRPr/>
            </a:pPr>
            <a:endParaRPr/>
          </a:p>
        </p:txBody>
      </p:sp>
      <p:sp>
        <p:nvSpPr>
          <p:cNvPr id="655510599" name="Slide Number Placeholder 3"/>
          <p:cNvSpPr>
            <a:spLocks noGrp="1"/>
          </p:cNvSpPr>
          <p:nvPr>
            <p:ph type="sldNum" sz="quarter" idx="10"/>
          </p:nvPr>
        </p:nvSpPr>
        <p:spPr bwMode="auto"/>
        <p:txBody>
          <a:bodyPr/>
          <a:lstStyle/>
          <a:p>
            <a:pPr>
              <a:defRPr/>
            </a:pPr>
            <a:fld id="{D387E013-FE88-AC67-9B9E-1EA7CAACE87F}"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830450" name="Slide Image Placeholder 1"/>
          <p:cNvSpPr>
            <a:spLocks noGrp="1" noRot="1" noChangeAspect="1"/>
          </p:cNvSpPr>
          <p:nvPr>
            <p:ph type="sldImg"/>
          </p:nvPr>
        </p:nvSpPr>
        <p:spPr bwMode="auto"/>
      </p:sp>
      <p:sp>
        <p:nvSpPr>
          <p:cNvPr id="1379993332" name="Notes Placeholder 2"/>
          <p:cNvSpPr>
            <a:spLocks noGrp="1"/>
          </p:cNvSpPr>
          <p:nvPr>
            <p:ph type="body" idx="1"/>
          </p:nvPr>
        </p:nvSpPr>
        <p:spPr bwMode="auto"/>
        <p:txBody>
          <a:bodyPr/>
          <a:lstStyle/>
          <a:p>
            <a:pPr>
              <a:defRPr/>
            </a:pPr>
            <a:endParaRPr/>
          </a:p>
        </p:txBody>
      </p:sp>
      <p:sp>
        <p:nvSpPr>
          <p:cNvPr id="1378565598" name="Slide Number Placeholder 3"/>
          <p:cNvSpPr>
            <a:spLocks noGrp="1"/>
          </p:cNvSpPr>
          <p:nvPr>
            <p:ph type="sldNum" sz="quarter" idx="10"/>
          </p:nvPr>
        </p:nvSpPr>
        <p:spPr bwMode="auto"/>
        <p:txBody>
          <a:bodyPr/>
          <a:lstStyle/>
          <a:p>
            <a:pPr>
              <a:defRPr/>
            </a:pPr>
            <a:fld id="{E7C7FA1C-FC56-077C-9DD9-62212F3EF23D}"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09181307" name="Slide Image Placeholder 1"/>
          <p:cNvSpPr>
            <a:spLocks noGrp="1" noRot="1" noChangeAspect="1"/>
          </p:cNvSpPr>
          <p:nvPr>
            <p:ph type="sldImg"/>
          </p:nvPr>
        </p:nvSpPr>
        <p:spPr bwMode="auto"/>
      </p:sp>
      <p:sp>
        <p:nvSpPr>
          <p:cNvPr id="263570711" name="Notes Placeholder 2"/>
          <p:cNvSpPr>
            <a:spLocks noGrp="1"/>
          </p:cNvSpPr>
          <p:nvPr>
            <p:ph type="body" idx="1"/>
          </p:nvPr>
        </p:nvSpPr>
        <p:spPr bwMode="auto"/>
        <p:txBody>
          <a:bodyPr/>
          <a:lstStyle/>
          <a:p>
            <a:pPr>
              <a:defRPr/>
            </a:pPr>
            <a:endParaRPr/>
          </a:p>
        </p:txBody>
      </p:sp>
      <p:sp>
        <p:nvSpPr>
          <p:cNvPr id="404010644" name="Slide Number Placeholder 3"/>
          <p:cNvSpPr>
            <a:spLocks noGrp="1"/>
          </p:cNvSpPr>
          <p:nvPr>
            <p:ph type="sldNum" sz="quarter" idx="10"/>
          </p:nvPr>
        </p:nvSpPr>
        <p:spPr bwMode="auto"/>
        <p:txBody>
          <a:bodyPr/>
          <a:lstStyle/>
          <a:p>
            <a:pPr>
              <a:defRPr/>
            </a:pPr>
            <a:fld id="{6E726B77-480C-AA6D-EE66-5BE5BFFEBA0D}"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14533822" name="Slide Image Placeholder 1"/>
          <p:cNvSpPr>
            <a:spLocks noGrp="1" noRot="1" noChangeAspect="1"/>
          </p:cNvSpPr>
          <p:nvPr>
            <p:ph type="sldImg"/>
          </p:nvPr>
        </p:nvSpPr>
        <p:spPr bwMode="auto"/>
      </p:sp>
      <p:sp>
        <p:nvSpPr>
          <p:cNvPr id="1253271926" name="Notes Placeholder 2"/>
          <p:cNvSpPr>
            <a:spLocks noGrp="1"/>
          </p:cNvSpPr>
          <p:nvPr>
            <p:ph type="body" idx="1"/>
          </p:nvPr>
        </p:nvSpPr>
        <p:spPr bwMode="auto"/>
        <p:txBody>
          <a:bodyPr/>
          <a:lstStyle/>
          <a:p>
            <a:pPr>
              <a:defRPr/>
            </a:pPr>
            <a:endParaRPr/>
          </a:p>
        </p:txBody>
      </p:sp>
      <p:sp>
        <p:nvSpPr>
          <p:cNvPr id="1334410190" name="Slide Number Placeholder 3"/>
          <p:cNvSpPr>
            <a:spLocks noGrp="1"/>
          </p:cNvSpPr>
          <p:nvPr>
            <p:ph type="sldNum" sz="quarter" idx="10"/>
          </p:nvPr>
        </p:nvSpPr>
        <p:spPr bwMode="auto"/>
        <p:txBody>
          <a:bodyPr/>
          <a:lstStyle/>
          <a:p>
            <a:pPr>
              <a:defRPr/>
            </a:pPr>
            <a:fld id="{1BB5B36A-39D7-1FD3-7409-F94239D82931}"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29656717" name="Slide Image Placeholder 1"/>
          <p:cNvSpPr>
            <a:spLocks noGrp="1" noRot="1" noChangeAspect="1"/>
          </p:cNvSpPr>
          <p:nvPr>
            <p:ph type="sldImg"/>
          </p:nvPr>
        </p:nvSpPr>
        <p:spPr bwMode="auto"/>
      </p:sp>
      <p:sp>
        <p:nvSpPr>
          <p:cNvPr id="1604864109" name="Notes Placeholder 2"/>
          <p:cNvSpPr>
            <a:spLocks noGrp="1"/>
          </p:cNvSpPr>
          <p:nvPr>
            <p:ph type="body" idx="1"/>
          </p:nvPr>
        </p:nvSpPr>
        <p:spPr bwMode="auto"/>
        <p:txBody>
          <a:bodyPr/>
          <a:lstStyle/>
          <a:p>
            <a:pPr>
              <a:defRPr/>
            </a:pPr>
            <a:endParaRPr dirty="0"/>
          </a:p>
        </p:txBody>
      </p:sp>
      <p:sp>
        <p:nvSpPr>
          <p:cNvPr id="1002164152" name="Slide Number Placeholder 3"/>
          <p:cNvSpPr>
            <a:spLocks noGrp="1"/>
          </p:cNvSpPr>
          <p:nvPr>
            <p:ph type="sldNum" sz="quarter" idx="10"/>
          </p:nvPr>
        </p:nvSpPr>
        <p:spPr bwMode="auto"/>
        <p:txBody>
          <a:bodyPr/>
          <a:lstStyle/>
          <a:p>
            <a:pPr>
              <a:defRPr/>
            </a:pPr>
            <a:fld id="{174083D6-2C92-FC69-AB60-683C66C8F7C9}"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Click to edit Master title style</a:t>
            </a: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Click to edit Master subtitle style</a:t>
            </a:r>
          </a:p>
        </p:txBody>
      </p:sp>
      <p:sp>
        <p:nvSpPr>
          <p:cNvPr id="4" name="Date Placeholder 3"/>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FR"/>
              <a:t>Click to edit Master title style</a:t>
            </a:r>
          </a:p>
        </p:txBody>
      </p:sp>
      <p:sp>
        <p:nvSpPr>
          <p:cNvPr id="3" name="Vertical Text Placeholder 2"/>
          <p:cNvSpPr>
            <a:spLocks noGrp="1"/>
          </p:cNvSpPr>
          <p:nvPr>
            <p:ph type="body" orient="vert" idx="1"/>
          </p:nvPr>
        </p:nvSpPr>
        <p:spPr bwMode="auto"/>
        <p:txBody>
          <a:bodyPr vert="eaVert"/>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4" name="Date Placeholder 3"/>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fr-FR"/>
              <a:t>Click to edit Master title style</a:t>
            </a: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4" name="Date Placeholder 3"/>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FR"/>
              <a:t>Click to edit Master title style</a:t>
            </a:r>
          </a:p>
        </p:txBody>
      </p:sp>
      <p:sp>
        <p:nvSpPr>
          <p:cNvPr id="3" name="Content Placeholder 2"/>
          <p:cNvSpPr>
            <a:spLocks noGrp="1"/>
          </p:cNvSpPr>
          <p:nvPr>
            <p:ph idx="1"/>
          </p:nvPr>
        </p:nvSpPr>
        <p:spPr bwMode="auto"/>
        <p:txBody>
          <a:body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4" name="Date Placeholder 3"/>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Click to edit Master title style</a:t>
            </a: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Click to edit Master text styles</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5" name="Footer Placeholder 4"/>
          <p:cNvSpPr>
            <a:spLocks noGrp="1"/>
          </p:cNvSpPr>
          <p:nvPr>
            <p:ph type="ftr" sz="quarter" idx="11"/>
          </p:nvPr>
        </p:nvSpPr>
        <p:spPr bwMode="auto"/>
        <p:txBody>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FR"/>
              <a:t>Click to edit Master title style</a:t>
            </a: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5" name="Date Placeholder 4"/>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6" name="Footer Placeholder 5"/>
          <p:cNvSpPr>
            <a:spLocks noGrp="1"/>
          </p:cNvSpPr>
          <p:nvPr>
            <p:ph type="ftr" sz="quarter" idx="11"/>
          </p:nvPr>
        </p:nvSpPr>
        <p:spPr bwMode="auto"/>
        <p:txBody>
          <a:bodyPr/>
          <a:lstStyle/>
          <a:p>
            <a:pPr>
              <a:defRPr/>
            </a:pPr>
            <a:endParaRPr lang="fr-FR"/>
          </a:p>
        </p:txBody>
      </p:sp>
      <p:sp>
        <p:nvSpPr>
          <p:cNvPr id="7" name="Slide Number Placeholder 6"/>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fr-FR"/>
              <a:t>Click to edit Master title style</a:t>
            </a: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7" name="Date Placeholder 6"/>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8" name="Footer Placeholder 7"/>
          <p:cNvSpPr>
            <a:spLocks noGrp="1"/>
          </p:cNvSpPr>
          <p:nvPr>
            <p:ph type="ftr" sz="quarter" idx="11"/>
          </p:nvPr>
        </p:nvSpPr>
        <p:spPr bwMode="auto"/>
        <p:txBody>
          <a:bodyPr/>
          <a:lstStyle/>
          <a:p>
            <a:pPr>
              <a:defRPr/>
            </a:pPr>
            <a:endParaRPr lang="fr-FR"/>
          </a:p>
        </p:txBody>
      </p:sp>
      <p:sp>
        <p:nvSpPr>
          <p:cNvPr id="9" name="Slide Number Placeholder 8"/>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fr-FR"/>
              <a:t>Click to edit Master title style</a:t>
            </a:r>
          </a:p>
        </p:txBody>
      </p:sp>
      <p:sp>
        <p:nvSpPr>
          <p:cNvPr id="3" name="Date Placeholder 2"/>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4" name="Footer Placeholder 3"/>
          <p:cNvSpPr>
            <a:spLocks noGrp="1"/>
          </p:cNvSpPr>
          <p:nvPr>
            <p:ph type="ftr" sz="quarter" idx="11"/>
          </p:nvPr>
        </p:nvSpPr>
        <p:spPr bwMode="auto"/>
        <p:txBody>
          <a:bodyPr/>
          <a:lstStyle/>
          <a:p>
            <a:pPr>
              <a:defRPr/>
            </a:pPr>
            <a:endParaRPr lang="fr-FR"/>
          </a:p>
        </p:txBody>
      </p:sp>
      <p:sp>
        <p:nvSpPr>
          <p:cNvPr id="5" name="Slide Number Placeholder 4"/>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3" name="Footer Placeholder 2"/>
          <p:cNvSpPr>
            <a:spLocks noGrp="1"/>
          </p:cNvSpPr>
          <p:nvPr>
            <p:ph type="ftr" sz="quarter" idx="11"/>
          </p:nvPr>
        </p:nvSpPr>
        <p:spPr bwMode="auto"/>
        <p:txBody>
          <a:bodyPr/>
          <a:lstStyle/>
          <a:p>
            <a:pPr>
              <a:defRPr/>
            </a:pPr>
            <a:endParaRPr lang="fr-FR"/>
          </a:p>
        </p:txBody>
      </p:sp>
      <p:sp>
        <p:nvSpPr>
          <p:cNvPr id="4" name="Slide Number Placeholder 3"/>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fr-FR"/>
              <a:t>Click to edit Master title style</a:t>
            </a: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6" name="Footer Placeholder 5"/>
          <p:cNvSpPr>
            <a:spLocks noGrp="1"/>
          </p:cNvSpPr>
          <p:nvPr>
            <p:ph type="ftr" sz="quarter" idx="11"/>
          </p:nvPr>
        </p:nvSpPr>
        <p:spPr bwMode="auto"/>
        <p:txBody>
          <a:bodyPr/>
          <a:lstStyle/>
          <a:p>
            <a:pPr>
              <a:defRPr/>
            </a:pPr>
            <a:endParaRPr lang="fr-FR"/>
          </a:p>
        </p:txBody>
      </p:sp>
      <p:sp>
        <p:nvSpPr>
          <p:cNvPr id="7" name="Slide Number Placeholder 6"/>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fr-FR"/>
              <a:t>Click to edit Master title style</a:t>
            </a:r>
          </a:p>
        </p:txBody>
      </p:sp>
      <p:sp>
        <p:nvSpPr>
          <p:cNvPr id="3"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Click icon to add picture</a:t>
            </a: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lang="fr-FR"/>
              <a:t>08/05/2024</a:t>
            </a:fld>
            <a:endParaRPr lang="fr-FR"/>
          </a:p>
        </p:txBody>
      </p:sp>
      <p:sp>
        <p:nvSpPr>
          <p:cNvPr id="6" name="Footer Placeholder 5"/>
          <p:cNvSpPr>
            <a:spLocks noGrp="1"/>
          </p:cNvSpPr>
          <p:nvPr>
            <p:ph type="ftr" sz="quarter" idx="11"/>
          </p:nvPr>
        </p:nvSpPr>
        <p:spPr bwMode="auto"/>
        <p:txBody>
          <a:bodyPr/>
          <a:lstStyle/>
          <a:p>
            <a:pPr>
              <a:defRPr/>
            </a:pPr>
            <a:endParaRPr lang="fr-FR"/>
          </a:p>
        </p:txBody>
      </p:sp>
      <p:sp>
        <p:nvSpPr>
          <p:cNvPr id="7" name="Slide Number Placeholder 6"/>
          <p:cNvSpPr>
            <a:spLocks noGrp="1"/>
          </p:cNvSpPr>
          <p:nvPr>
            <p:ph type="sldNum" sz="quarter" idx="12"/>
          </p:nvPr>
        </p:nvSpPr>
        <p:spPr bwMode="auto"/>
        <p:txBody>
          <a:bodyPr/>
          <a:lstStyle/>
          <a:p>
            <a:pPr>
              <a:defRPr/>
            </a:pPr>
            <a:fld id="{08395586-F03A-48D1-94DF-16B239DF4FB5}" type="slidenum">
              <a:rPr lang="fr-F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Click to edit Master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fr-FR"/>
              <a:t>08/05/2024</a:t>
            </a:fld>
            <a:endParaRPr lang="fr-F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fr-F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ecure4u.ch/"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jeremy@secure4u.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watson.ch/digital/schweiz/747717340-untersuchung-gegen-bundesaemter-wegen-schweren-verstoess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zz.ch/wirtschaft/unsere-gesundheitsdaten-sind-schlecht-gesichert-ld.1786118"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etzwoche.ch/news/2023-09-04/inkassofirma-intrum-leistet-sich-datenschutz-desaster" TargetMode="External"/><Relationship Id="rId5" Type="http://schemas.openxmlformats.org/officeDocument/2006/relationships/image" Target="../media/image9.png"/><Relationship Id="rId4" Type="http://schemas.openxmlformats.org/officeDocument/2006/relationships/hyperlink" Target="https://www.beobachter.ch/gesetze-recht/sicherheit/intrum-daten-von-schuldnern-waren-offen-zuganglich-63346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wisscybersecurity.net/cybersecurity/2022-01-24/sicherheitsluecke-im-sbb-system-ermoeglicht-massiven-zugriff-auf-sensibl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4886403" name="Titel 1"/>
          <p:cNvSpPr>
            <a:spLocks noGrp="1"/>
          </p:cNvSpPr>
          <p:nvPr>
            <p:ph type="ctrTitle"/>
          </p:nvPr>
        </p:nvSpPr>
        <p:spPr bwMode="auto"/>
        <p:txBody>
          <a:bodyPr>
            <a:normAutofit/>
          </a:bodyPr>
          <a:lstStyle/>
          <a:p>
            <a:pPr>
              <a:defRPr/>
            </a:pPr>
            <a:r>
              <a:rPr lang="de-CH" sz="4400">
                <a:solidFill>
                  <a:srgbClr val="6667AB"/>
                </a:solidFill>
              </a:rPr>
              <a:t>Datenschutz im Internet </a:t>
            </a:r>
            <a:endParaRPr/>
          </a:p>
        </p:txBody>
      </p:sp>
      <p:sp>
        <p:nvSpPr>
          <p:cNvPr id="1302635471" name="Untertitel 2"/>
          <p:cNvSpPr>
            <a:spLocks noGrp="1"/>
          </p:cNvSpPr>
          <p:nvPr>
            <p:ph type="subTitle" idx="1"/>
          </p:nvPr>
        </p:nvSpPr>
        <p:spPr bwMode="auto"/>
        <p:txBody>
          <a:bodyPr vertOverflow="overflow" horzOverflow="overflow" vert="horz" wrap="square" lIns="91440" tIns="45720" rIns="91440" bIns="45720" numCol="1" spcCol="0" rtlCol="0" fromWordArt="0" anchor="t" anchorCtr="0" forceAA="0" compatLnSpc="0">
            <a:normAutofit fontScale="95000" lnSpcReduction="11000"/>
          </a:bodyPr>
          <a:lstStyle/>
          <a:p>
            <a:pPr>
              <a:defRPr/>
            </a:pPr>
            <a:r>
              <a:rPr sz="2250" b="1" i="0" u="none" spc="47">
                <a:solidFill>
                  <a:srgbClr val="212121"/>
                </a:solidFill>
                <a:latin typeface="Open Sans"/>
                <a:ea typeface="Open Sans"/>
                <a:cs typeface="Open Sans"/>
              </a:rPr>
              <a:t>Schweizerisches Konsumentenforum kf</a:t>
            </a:r>
            <a:endParaRPr lang="de-CH"/>
          </a:p>
          <a:p>
            <a:pPr>
              <a:defRPr/>
            </a:pPr>
            <a:r>
              <a:rPr lang="de-CH"/>
              <a:t>07.05.2024</a:t>
            </a:r>
            <a:endParaRPr/>
          </a:p>
          <a:p>
            <a:pPr>
              <a:defRPr/>
            </a:pPr>
            <a:endParaRPr lang="de-CH"/>
          </a:p>
          <a:p>
            <a:pPr>
              <a:defRPr/>
            </a:pPr>
            <a:r>
              <a:rPr lang="de-CH"/>
              <a:t>Andre Tomicevic, MLaw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01544898" name="Titel 1"/>
          <p:cNvSpPr>
            <a:spLocks noGrp="1"/>
          </p:cNvSpPr>
          <p:nvPr>
            <p:ph type="title"/>
          </p:nvPr>
        </p:nvSpPr>
        <p:spPr bwMode="auto">
          <a:xfrm>
            <a:off x="838200" y="79906"/>
            <a:ext cx="10515600" cy="1325563"/>
          </a:xfrm>
        </p:spPr>
        <p:txBody>
          <a:bodyPr/>
          <a:lstStyle/>
          <a:p>
            <a:pPr>
              <a:defRPr/>
            </a:pPr>
            <a:r>
              <a:rPr lang="de-CH" sz="3200" b="1" dirty="0"/>
              <a:t>Basics - Was sind Personendaten?</a:t>
            </a:r>
            <a:endParaRPr lang="de-CH" b="1" dirty="0"/>
          </a:p>
        </p:txBody>
      </p:sp>
      <p:sp>
        <p:nvSpPr>
          <p:cNvPr id="189828682" name="Foliennummernplatzhalter 4"/>
          <p:cNvSpPr>
            <a:spLocks noGrp="1"/>
          </p:cNvSpPr>
          <p:nvPr>
            <p:ph type="sldNum" sz="quarter" idx="12"/>
          </p:nvPr>
        </p:nvSpPr>
        <p:spPr bwMode="auto"/>
        <p:txBody>
          <a:bodyPr/>
          <a:lstStyle/>
          <a:p>
            <a:pPr>
              <a:defRPr/>
            </a:pPr>
            <a:fld id="{881A044E-7EAC-A3C0-0785-B25EDE58DF19}" type="slidenum">
              <a:rPr lang="de-CH"/>
              <a:t>10</a:t>
            </a:fld>
            <a:endParaRPr lang="de-CH"/>
          </a:p>
        </p:txBody>
      </p:sp>
      <p:sp>
        <p:nvSpPr>
          <p:cNvPr id="2110154024" name="Ellipse 2110154023"/>
          <p:cNvSpPr/>
          <p:nvPr/>
        </p:nvSpPr>
        <p:spPr bwMode="auto">
          <a:xfrm>
            <a:off x="3454399" y="1670833"/>
            <a:ext cx="4677833" cy="4276999"/>
          </a:xfrm>
          <a:prstGeom prst="ellipse">
            <a:avLst/>
          </a:prstGeom>
          <a:solidFill>
            <a:schemeClr val="bg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b="1">
                <a:solidFill>
                  <a:schemeClr val="tx1"/>
                </a:solidFill>
              </a:rPr>
              <a:t>Informationen</a:t>
            </a:r>
            <a:endParaRPr/>
          </a:p>
        </p:txBody>
      </p:sp>
      <p:sp>
        <p:nvSpPr>
          <p:cNvPr id="295522632" name="Ellipse 295522631"/>
          <p:cNvSpPr/>
          <p:nvPr/>
        </p:nvSpPr>
        <p:spPr bwMode="auto">
          <a:xfrm>
            <a:off x="4290482" y="2759837"/>
            <a:ext cx="3132666" cy="3060995"/>
          </a:xfrm>
          <a:prstGeom prst="ellipse">
            <a:avLst/>
          </a:prstGeom>
          <a:solidFill>
            <a:schemeClr val="accent4">
              <a:lumMod val="40000"/>
              <a:lumOff val="6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1400" b="1" dirty="0" err="1">
                <a:solidFill>
                  <a:schemeClr val="tx1"/>
                </a:solidFill>
              </a:rPr>
              <a:t>Personendaten</a:t>
            </a:r>
            <a:endParaRPr sz="1400" dirty="0"/>
          </a:p>
        </p:txBody>
      </p:sp>
      <p:sp>
        <p:nvSpPr>
          <p:cNvPr id="991264314" name="Ellipse 991264313"/>
          <p:cNvSpPr/>
          <p:nvPr/>
        </p:nvSpPr>
        <p:spPr bwMode="auto">
          <a:xfrm>
            <a:off x="4940298" y="3610737"/>
            <a:ext cx="2091267" cy="2083095"/>
          </a:xfrm>
          <a:prstGeom prst="ellipse">
            <a:avLst/>
          </a:prstGeom>
          <a:solidFill>
            <a:srgbClr val="6667AB"/>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1200" b="1" dirty="0" err="1">
                <a:solidFill>
                  <a:schemeClr val="bg1"/>
                </a:solidFill>
              </a:rPr>
              <a:t>Besonders</a:t>
            </a:r>
            <a:r>
              <a:rPr sz="1200" b="1" dirty="0">
                <a:solidFill>
                  <a:schemeClr val="bg1"/>
                </a:solidFill>
              </a:rPr>
              <a:t> </a:t>
            </a:r>
            <a:r>
              <a:rPr sz="1200" b="1" dirty="0" err="1">
                <a:solidFill>
                  <a:schemeClr val="bg1"/>
                </a:solidFill>
              </a:rPr>
              <a:t>schützenswerte</a:t>
            </a:r>
            <a:r>
              <a:rPr sz="1200" b="1" dirty="0">
                <a:solidFill>
                  <a:schemeClr val="bg1"/>
                </a:solidFill>
              </a:rPr>
              <a:t> </a:t>
            </a:r>
            <a:r>
              <a:rPr sz="1200" b="1" dirty="0" err="1">
                <a:solidFill>
                  <a:schemeClr val="bg1"/>
                </a:solidFill>
              </a:rPr>
              <a:t>Personendaten</a:t>
            </a:r>
            <a:endParaRPr sz="1600" dirty="0"/>
          </a:p>
        </p:txBody>
      </p:sp>
      <p:sp>
        <p:nvSpPr>
          <p:cNvPr id="1913837005" name="Textfeld 1913837004"/>
          <p:cNvSpPr txBox="1"/>
          <p:nvPr/>
        </p:nvSpPr>
        <p:spPr bwMode="auto">
          <a:xfrm>
            <a:off x="223455" y="1231902"/>
            <a:ext cx="3103291" cy="888898"/>
          </a:xfrm>
          <a:prstGeom prst="rect">
            <a:avLst/>
          </a:prstGeom>
          <a:solidFill>
            <a:schemeClr val="bg2"/>
          </a:solidFill>
        </p:spPr>
        <p:txBody>
          <a:bodyPr vertOverflow="overflow" horzOverflow="overflow" vert="horz" wrap="square" lIns="91440" tIns="45720" rIns="91440" bIns="45720" numCol="1" spcCol="0" rtlCol="0" fromWordArt="0" anchor="t" anchorCtr="0" forceAA="0" compatLnSpc="0">
            <a:spAutoFit/>
          </a:bodyPr>
          <a:lstStyle/>
          <a:p>
            <a:pPr>
              <a:defRPr/>
            </a:pPr>
            <a:r>
              <a:rPr b="1" dirty="0" err="1"/>
              <a:t>Informationen</a:t>
            </a:r>
            <a:r>
              <a:rPr b="1" dirty="0"/>
              <a:t>:</a:t>
            </a:r>
          </a:p>
          <a:p>
            <a:pPr>
              <a:defRPr/>
            </a:pPr>
            <a:r>
              <a:rPr sz="1200" b="0" dirty="0" err="1"/>
              <a:t>Zweck</a:t>
            </a:r>
            <a:r>
              <a:rPr sz="1200" b="0" dirty="0"/>
              <a:t> </a:t>
            </a:r>
            <a:r>
              <a:rPr sz="1200" b="0" dirty="0" err="1"/>
              <a:t>bezogenes</a:t>
            </a:r>
            <a:r>
              <a:rPr sz="1200" b="0" dirty="0"/>
              <a:t> Wissen, das man </a:t>
            </a:r>
            <a:r>
              <a:rPr sz="1200" b="0" dirty="0" err="1"/>
              <a:t>beim</a:t>
            </a:r>
            <a:r>
              <a:rPr sz="1200" b="0" dirty="0"/>
              <a:t> </a:t>
            </a:r>
            <a:r>
              <a:rPr sz="1200" b="0" dirty="0" err="1"/>
              <a:t>Handeln</a:t>
            </a:r>
            <a:r>
              <a:rPr sz="1200" b="0" dirty="0"/>
              <a:t> </a:t>
            </a:r>
            <a:r>
              <a:rPr sz="1200" b="0" dirty="0" err="1"/>
              <a:t>im</a:t>
            </a:r>
            <a:r>
              <a:rPr sz="1200" b="0" dirty="0"/>
              <a:t> </a:t>
            </a:r>
            <a:r>
              <a:rPr sz="1200" b="0" dirty="0" err="1"/>
              <a:t>Hinblick</a:t>
            </a:r>
            <a:r>
              <a:rPr sz="1200" b="0" dirty="0"/>
              <a:t> auf </a:t>
            </a:r>
            <a:r>
              <a:rPr sz="1200" b="0" dirty="0" err="1"/>
              <a:t>gesetzte</a:t>
            </a:r>
            <a:r>
              <a:rPr sz="1200" b="0" dirty="0"/>
              <a:t> </a:t>
            </a:r>
            <a:r>
              <a:rPr sz="1200" b="0" dirty="0" err="1"/>
              <a:t>Ziele</a:t>
            </a:r>
            <a:r>
              <a:rPr sz="1200" b="0" dirty="0"/>
              <a:t> </a:t>
            </a:r>
            <a:r>
              <a:rPr sz="1200" b="0" dirty="0" err="1"/>
              <a:t>benötigt</a:t>
            </a:r>
            <a:r>
              <a:rPr sz="1200" b="0" dirty="0"/>
              <a:t>: </a:t>
            </a:r>
            <a:r>
              <a:rPr sz="1200" b="0" dirty="0" err="1"/>
              <a:t>z.B.</a:t>
            </a:r>
            <a:r>
              <a:rPr sz="1200" b="0" dirty="0"/>
              <a:t> </a:t>
            </a:r>
            <a:r>
              <a:rPr sz="1200" b="0" dirty="0" err="1"/>
              <a:t>Geschäftsdaten</a:t>
            </a:r>
            <a:endParaRPr sz="1600" b="0" dirty="0"/>
          </a:p>
        </p:txBody>
      </p:sp>
      <p:sp>
        <p:nvSpPr>
          <p:cNvPr id="263390859" name="Textfeld 263390858"/>
          <p:cNvSpPr txBox="1"/>
          <p:nvPr/>
        </p:nvSpPr>
        <p:spPr bwMode="auto">
          <a:xfrm>
            <a:off x="223455" y="2247488"/>
            <a:ext cx="3103291" cy="3878562"/>
          </a:xfrm>
          <a:prstGeom prst="rect">
            <a:avLst/>
          </a:prstGeom>
          <a:solidFill>
            <a:schemeClr val="accent4">
              <a:lumMod val="40000"/>
              <a:lumOff val="60000"/>
            </a:schemeClr>
          </a:solidFill>
        </p:spPr>
        <p:txBody>
          <a:bodyPr vertOverflow="overflow" horzOverflow="overflow" vert="horz" wrap="square" lIns="91440" tIns="45720" rIns="91440" bIns="45720" numCol="1" spcCol="0" rtlCol="0" fromWordArt="0" anchor="t" anchorCtr="0" forceAA="0" compatLnSpc="0">
            <a:spAutoFit/>
          </a:bodyPr>
          <a:lstStyle/>
          <a:p>
            <a:pPr>
              <a:defRPr/>
            </a:pPr>
            <a:r>
              <a:rPr b="1" dirty="0" err="1"/>
              <a:t>Personendaten</a:t>
            </a:r>
            <a:r>
              <a:rPr b="1" dirty="0"/>
              <a:t>:</a:t>
            </a:r>
            <a:endParaRPr dirty="0"/>
          </a:p>
          <a:p>
            <a:pPr>
              <a:defRPr/>
            </a:pPr>
            <a:r>
              <a:rPr sz="1200" dirty="0"/>
              <a:t>Alle </a:t>
            </a:r>
            <a:r>
              <a:rPr sz="1200" dirty="0" err="1"/>
              <a:t>Informationen</a:t>
            </a:r>
            <a:r>
              <a:rPr sz="1200" dirty="0"/>
              <a:t>, die </a:t>
            </a:r>
            <a:r>
              <a:rPr sz="1200" dirty="0" err="1"/>
              <a:t>sich</a:t>
            </a:r>
            <a:r>
              <a:rPr sz="1200" dirty="0"/>
              <a:t> auf </a:t>
            </a:r>
            <a:r>
              <a:rPr sz="1200" dirty="0" err="1"/>
              <a:t>eine</a:t>
            </a:r>
            <a:r>
              <a:rPr sz="1200" dirty="0"/>
              <a:t> </a:t>
            </a:r>
            <a:r>
              <a:rPr sz="1200" dirty="0" err="1"/>
              <a:t>identifizierte</a:t>
            </a:r>
            <a:r>
              <a:rPr sz="1200" dirty="0"/>
              <a:t> </a:t>
            </a:r>
            <a:r>
              <a:rPr sz="1200" dirty="0" err="1"/>
              <a:t>oder</a:t>
            </a:r>
            <a:r>
              <a:rPr sz="1200" dirty="0"/>
              <a:t> </a:t>
            </a:r>
            <a:r>
              <a:rPr sz="1200" dirty="0" err="1"/>
              <a:t>identifizierbare</a:t>
            </a:r>
            <a:r>
              <a:rPr sz="1200" dirty="0"/>
              <a:t> </a:t>
            </a:r>
            <a:r>
              <a:rPr sz="1200" dirty="0" err="1"/>
              <a:t>natürliche</a:t>
            </a:r>
            <a:r>
              <a:rPr sz="1200" dirty="0"/>
              <a:t> Person </a:t>
            </a:r>
            <a:r>
              <a:rPr sz="1200" dirty="0" err="1"/>
              <a:t>beziehen</a:t>
            </a:r>
            <a:endParaRPr sz="1200" dirty="0"/>
          </a:p>
          <a:p>
            <a:pPr marL="661900" lvl="1" indent="-261850" algn="l">
              <a:lnSpc>
                <a:spcPct val="100000"/>
              </a:lnSpc>
              <a:spcBef>
                <a:spcPts val="566"/>
              </a:spcBef>
              <a:spcAft>
                <a:spcPts val="566"/>
              </a:spcAft>
              <a:buFont typeface="Arial"/>
              <a:buChar char="–"/>
              <a:defRPr/>
            </a:pPr>
            <a:r>
              <a:rPr sz="1200" dirty="0"/>
              <a:t>Name</a:t>
            </a:r>
          </a:p>
          <a:p>
            <a:pPr marL="661900" lvl="1" indent="-261850" algn="l">
              <a:lnSpc>
                <a:spcPct val="100000"/>
              </a:lnSpc>
              <a:spcBef>
                <a:spcPts val="566"/>
              </a:spcBef>
              <a:spcAft>
                <a:spcPts val="566"/>
              </a:spcAft>
              <a:buFont typeface="Arial"/>
              <a:buChar char="–"/>
              <a:defRPr/>
            </a:pPr>
            <a:r>
              <a:rPr sz="1200" dirty="0" err="1"/>
              <a:t>Adresse</a:t>
            </a:r>
            <a:endParaRPr sz="1200" dirty="0"/>
          </a:p>
          <a:p>
            <a:pPr marL="661900" lvl="1" indent="-261850" algn="l">
              <a:lnSpc>
                <a:spcPct val="100000"/>
              </a:lnSpc>
              <a:spcBef>
                <a:spcPts val="566"/>
              </a:spcBef>
              <a:spcAft>
                <a:spcPts val="566"/>
              </a:spcAft>
              <a:buFont typeface="Arial"/>
              <a:buChar char="–"/>
              <a:defRPr/>
            </a:pPr>
            <a:r>
              <a:rPr sz="1200" dirty="0" err="1"/>
              <a:t>Telefonnummer</a:t>
            </a:r>
            <a:endParaRPr sz="1200" dirty="0"/>
          </a:p>
          <a:p>
            <a:pPr marL="661900" lvl="1" indent="-261850" algn="l">
              <a:lnSpc>
                <a:spcPct val="100000"/>
              </a:lnSpc>
              <a:spcBef>
                <a:spcPts val="566"/>
              </a:spcBef>
              <a:spcAft>
                <a:spcPts val="566"/>
              </a:spcAft>
              <a:buFont typeface="Arial"/>
              <a:buChar char="–"/>
              <a:defRPr/>
            </a:pPr>
            <a:r>
              <a:rPr sz="1200" dirty="0"/>
              <a:t>E-Mail-</a:t>
            </a:r>
            <a:r>
              <a:rPr sz="1200" dirty="0" err="1"/>
              <a:t>Adresse</a:t>
            </a:r>
            <a:endParaRPr sz="1200" dirty="0"/>
          </a:p>
          <a:p>
            <a:pPr marL="661900" lvl="1" indent="-261850" algn="l">
              <a:lnSpc>
                <a:spcPct val="100000"/>
              </a:lnSpc>
              <a:spcBef>
                <a:spcPts val="566"/>
              </a:spcBef>
              <a:spcAft>
                <a:spcPts val="566"/>
              </a:spcAft>
              <a:buFont typeface="Arial"/>
              <a:buChar char="–"/>
              <a:defRPr/>
            </a:pPr>
            <a:r>
              <a:rPr sz="1200" dirty="0" err="1"/>
              <a:t>Lohndaten</a:t>
            </a:r>
            <a:endParaRPr sz="1200" dirty="0"/>
          </a:p>
          <a:p>
            <a:pPr marL="661900" lvl="1" indent="-261850" algn="l">
              <a:lnSpc>
                <a:spcPct val="100000"/>
              </a:lnSpc>
              <a:spcBef>
                <a:spcPts val="566"/>
              </a:spcBef>
              <a:spcAft>
                <a:spcPts val="566"/>
              </a:spcAft>
              <a:buFont typeface="Arial"/>
              <a:buChar char="–"/>
              <a:defRPr/>
            </a:pPr>
            <a:r>
              <a:rPr sz="1200" dirty="0" err="1"/>
              <a:t>Geburtsdatum</a:t>
            </a:r>
            <a:endParaRPr sz="1200" dirty="0"/>
          </a:p>
          <a:p>
            <a:pPr marL="661900" lvl="1" indent="-261850" algn="l">
              <a:lnSpc>
                <a:spcPct val="100000"/>
              </a:lnSpc>
              <a:spcBef>
                <a:spcPts val="566"/>
              </a:spcBef>
              <a:spcAft>
                <a:spcPts val="566"/>
              </a:spcAft>
              <a:buFont typeface="Arial"/>
              <a:buChar char="–"/>
              <a:defRPr/>
            </a:pPr>
            <a:r>
              <a:rPr sz="1200" dirty="0"/>
              <a:t>AHV-Nummer</a:t>
            </a:r>
          </a:p>
          <a:p>
            <a:pPr marL="661900" lvl="1" indent="-261850" algn="l">
              <a:lnSpc>
                <a:spcPct val="100000"/>
              </a:lnSpc>
              <a:spcBef>
                <a:spcPts val="566"/>
              </a:spcBef>
              <a:spcAft>
                <a:spcPts val="566"/>
              </a:spcAft>
              <a:buFont typeface="Arial"/>
              <a:buChar char="–"/>
              <a:defRPr/>
            </a:pPr>
            <a:r>
              <a:rPr sz="1200" dirty="0"/>
              <a:t>IP-</a:t>
            </a:r>
            <a:r>
              <a:rPr sz="1200" dirty="0" err="1"/>
              <a:t>Adresse</a:t>
            </a:r>
            <a:endParaRPr sz="1200" dirty="0"/>
          </a:p>
          <a:p>
            <a:pPr marL="661900" lvl="1" indent="-261850" algn="l">
              <a:lnSpc>
                <a:spcPct val="100000"/>
              </a:lnSpc>
              <a:spcBef>
                <a:spcPts val="566"/>
              </a:spcBef>
              <a:spcAft>
                <a:spcPts val="566"/>
              </a:spcAft>
              <a:buFont typeface="Arial"/>
              <a:buChar char="–"/>
              <a:defRPr/>
            </a:pPr>
            <a:r>
              <a:rPr sz="1200" dirty="0"/>
              <a:t>Nickname/Pseudonym</a:t>
            </a:r>
            <a:endParaRPr sz="1400" dirty="0"/>
          </a:p>
        </p:txBody>
      </p:sp>
      <p:sp>
        <p:nvSpPr>
          <p:cNvPr id="1423398764" name="Textfeld 1423398763"/>
          <p:cNvSpPr txBox="1"/>
          <p:nvPr/>
        </p:nvSpPr>
        <p:spPr bwMode="auto">
          <a:xfrm>
            <a:off x="8365077" y="1261961"/>
            <a:ext cx="3484323" cy="5112101"/>
          </a:xfrm>
          <a:prstGeom prst="rect">
            <a:avLst/>
          </a:prstGeom>
          <a:solidFill>
            <a:srgbClr val="6667AB">
              <a:alpha val="49999"/>
            </a:srgbClr>
          </a:solidFill>
        </p:spPr>
        <p:txBody>
          <a:bodyPr vertOverflow="overflow" horzOverflow="overflow" vert="horz" wrap="square" lIns="91440" tIns="45720" rIns="91440" bIns="45720" numCol="1" spcCol="0" rtlCol="0" fromWordArt="0" anchor="t" anchorCtr="0" forceAA="0" compatLnSpc="0">
            <a:noAutofit/>
          </a:bodyPr>
          <a:lstStyle/>
          <a:p>
            <a:pPr>
              <a:defRPr/>
            </a:pPr>
            <a:r>
              <a:rPr b="1" dirty="0" err="1"/>
              <a:t>Besonders</a:t>
            </a:r>
            <a:r>
              <a:rPr b="1" dirty="0"/>
              <a:t> </a:t>
            </a:r>
            <a:r>
              <a:rPr b="1" dirty="0" err="1"/>
              <a:t>schützenswerte</a:t>
            </a:r>
            <a:r>
              <a:rPr b="1" dirty="0"/>
              <a:t> </a:t>
            </a:r>
            <a:r>
              <a:rPr b="1" dirty="0" err="1"/>
              <a:t>Personendaten</a:t>
            </a:r>
            <a:r>
              <a:rPr b="1" dirty="0"/>
              <a:t>:</a:t>
            </a:r>
          </a:p>
          <a:p>
            <a:pPr marL="661900" marR="0" lvl="1" indent="-261850" algn="l">
              <a:lnSpc>
                <a:spcPct val="100000"/>
              </a:lnSpc>
              <a:spcBef>
                <a:spcPts val="566"/>
              </a:spcBef>
              <a:spcAft>
                <a:spcPts val="566"/>
              </a:spcAft>
              <a:buChar char="–"/>
              <a:defRPr/>
            </a:pPr>
            <a:r>
              <a:rPr lang="de-DE" sz="1400" b="0" i="0" u="none" strike="noStrike" cap="none" spc="0" dirty="0">
                <a:solidFill>
                  <a:schemeClr val="tx1"/>
                </a:solidFill>
                <a:latin typeface="Calibri"/>
                <a:ea typeface="Calibri"/>
                <a:cs typeface="Calibri"/>
              </a:rPr>
              <a:t>Daten über</a:t>
            </a:r>
            <a:r>
              <a:rPr lang="de-DE" sz="1400" b="1" i="0" u="none" strike="noStrike" cap="none" spc="0" dirty="0">
                <a:solidFill>
                  <a:schemeClr val="tx1"/>
                </a:solidFill>
                <a:latin typeface="Calibri"/>
                <a:ea typeface="Calibri"/>
                <a:cs typeface="Calibri"/>
              </a:rPr>
              <a:t> religiöse</a:t>
            </a:r>
            <a:r>
              <a:rPr lang="de-DE" sz="1400" b="0" i="0" u="none" strike="noStrike" cap="none" spc="0" dirty="0">
                <a:solidFill>
                  <a:schemeClr val="tx1"/>
                </a:solidFill>
                <a:latin typeface="Calibri"/>
                <a:ea typeface="Calibri"/>
                <a:cs typeface="Calibri"/>
              </a:rPr>
              <a:t>, </a:t>
            </a:r>
            <a:r>
              <a:rPr lang="de-DE" sz="1400" b="1" i="0" u="none" strike="noStrike" cap="none" spc="0" dirty="0">
                <a:solidFill>
                  <a:schemeClr val="tx1"/>
                </a:solidFill>
                <a:latin typeface="Calibri"/>
                <a:ea typeface="Calibri"/>
                <a:cs typeface="Calibri"/>
              </a:rPr>
              <a:t>weltanschauliche</a:t>
            </a:r>
            <a:r>
              <a:rPr lang="de-DE" sz="1400" b="0" i="0" u="none" strike="noStrike" cap="none" spc="0" dirty="0">
                <a:solidFill>
                  <a:schemeClr val="tx1"/>
                </a:solidFill>
                <a:latin typeface="Calibri"/>
                <a:ea typeface="Calibri"/>
                <a:cs typeface="Calibri"/>
              </a:rPr>
              <a:t>, </a:t>
            </a:r>
            <a:r>
              <a:rPr lang="de-DE" sz="1400" b="1" i="0" u="none" strike="noStrike" cap="none" spc="0" dirty="0">
                <a:solidFill>
                  <a:schemeClr val="tx1"/>
                </a:solidFill>
                <a:latin typeface="Calibri"/>
                <a:ea typeface="Calibri"/>
                <a:cs typeface="Calibri"/>
              </a:rPr>
              <a:t>politische</a:t>
            </a:r>
            <a:r>
              <a:rPr lang="de-DE" sz="1400" b="0" i="0" u="none" strike="noStrike" cap="none" spc="0" dirty="0">
                <a:solidFill>
                  <a:schemeClr val="tx1"/>
                </a:solidFill>
                <a:latin typeface="Calibri"/>
                <a:ea typeface="Calibri"/>
                <a:cs typeface="Calibri"/>
              </a:rPr>
              <a:t> oder </a:t>
            </a:r>
            <a:r>
              <a:rPr lang="de-DE" sz="1400" b="1" i="0" u="none" strike="noStrike" cap="none" spc="0" dirty="0">
                <a:solidFill>
                  <a:schemeClr val="tx1"/>
                </a:solidFill>
                <a:latin typeface="Calibri"/>
                <a:ea typeface="Calibri"/>
                <a:cs typeface="Calibri"/>
              </a:rPr>
              <a:t>gewerkschaftliche</a:t>
            </a:r>
            <a:r>
              <a:rPr lang="de-DE" sz="1400" b="0" i="0" u="none" strike="noStrike" cap="none" spc="0" dirty="0">
                <a:solidFill>
                  <a:schemeClr val="tx1"/>
                </a:solidFill>
                <a:latin typeface="Calibri"/>
                <a:ea typeface="Calibri"/>
                <a:cs typeface="Calibri"/>
              </a:rPr>
              <a:t> </a:t>
            </a:r>
            <a:r>
              <a:rPr lang="de-DE" sz="1400" b="1" i="0" u="none" strike="noStrike" cap="none" spc="0" dirty="0">
                <a:solidFill>
                  <a:schemeClr val="tx1"/>
                </a:solidFill>
                <a:latin typeface="Calibri"/>
                <a:ea typeface="Calibri"/>
                <a:cs typeface="Calibri"/>
              </a:rPr>
              <a:t>Ansichten</a:t>
            </a:r>
            <a:r>
              <a:rPr lang="de-DE" sz="1400" b="0" i="0" u="none" strike="noStrike" cap="none" spc="0" dirty="0">
                <a:solidFill>
                  <a:schemeClr val="tx1"/>
                </a:solidFill>
                <a:latin typeface="Calibri"/>
                <a:ea typeface="Calibri"/>
                <a:cs typeface="Calibri"/>
              </a:rPr>
              <a:t> oder </a:t>
            </a:r>
            <a:r>
              <a:rPr lang="de-DE" sz="1400" b="1" i="0" u="none" strike="noStrike" cap="none" spc="0" dirty="0">
                <a:solidFill>
                  <a:schemeClr val="tx1"/>
                </a:solidFill>
                <a:latin typeface="Calibri"/>
                <a:ea typeface="Calibri"/>
                <a:cs typeface="Calibri"/>
              </a:rPr>
              <a:t>Tätigkeiten</a:t>
            </a:r>
            <a:endParaRPr sz="1400" b="0" i="0" u="none" strike="noStrike" cap="none" spc="0" dirty="0">
              <a:solidFill>
                <a:schemeClr val="tx1"/>
              </a:solidFill>
              <a:latin typeface="Calibri"/>
              <a:cs typeface="Calibri"/>
            </a:endParaRPr>
          </a:p>
          <a:p>
            <a:pPr marL="661900" marR="0" lvl="1" indent="-261850" algn="l">
              <a:lnSpc>
                <a:spcPct val="100000"/>
              </a:lnSpc>
              <a:spcBef>
                <a:spcPts val="566"/>
              </a:spcBef>
              <a:spcAft>
                <a:spcPts val="566"/>
              </a:spcAft>
              <a:buChar char="–"/>
              <a:defRPr/>
            </a:pPr>
            <a:r>
              <a:rPr lang="de-DE" sz="1400" b="0" i="0" u="none" strike="noStrike" cap="none" spc="0" dirty="0">
                <a:solidFill>
                  <a:schemeClr val="tx1"/>
                </a:solidFill>
                <a:latin typeface="Calibri"/>
                <a:ea typeface="Calibri"/>
                <a:cs typeface="Calibri"/>
              </a:rPr>
              <a:t>Daten über die</a:t>
            </a:r>
            <a:r>
              <a:rPr lang="de-DE" sz="1400" b="1" i="0" u="none" strike="noStrike" cap="none" spc="0" dirty="0">
                <a:solidFill>
                  <a:schemeClr val="tx1"/>
                </a:solidFill>
                <a:latin typeface="Calibri"/>
                <a:ea typeface="Calibri"/>
                <a:cs typeface="Calibri"/>
              </a:rPr>
              <a:t> Gesundheit</a:t>
            </a:r>
            <a:r>
              <a:rPr lang="de-DE" sz="1400" b="0" i="0" u="none" strike="noStrike" cap="none" spc="0" dirty="0">
                <a:solidFill>
                  <a:schemeClr val="tx1"/>
                </a:solidFill>
                <a:latin typeface="Calibri"/>
                <a:ea typeface="Calibri"/>
                <a:cs typeface="Calibri"/>
              </a:rPr>
              <a:t>, die </a:t>
            </a:r>
            <a:r>
              <a:rPr lang="de-DE" sz="1400" b="1" i="0" u="none" strike="noStrike" cap="none" spc="0" dirty="0">
                <a:solidFill>
                  <a:schemeClr val="tx1"/>
                </a:solidFill>
                <a:latin typeface="Calibri"/>
                <a:ea typeface="Calibri"/>
                <a:cs typeface="Calibri"/>
              </a:rPr>
              <a:t>Intimsphäre</a:t>
            </a:r>
            <a:r>
              <a:rPr lang="de-DE" sz="1400" b="0" i="0" u="none" strike="noStrike" cap="none" spc="0" dirty="0">
                <a:solidFill>
                  <a:schemeClr val="tx1"/>
                </a:solidFill>
                <a:latin typeface="Calibri"/>
                <a:ea typeface="Calibri"/>
                <a:cs typeface="Calibri"/>
              </a:rPr>
              <a:t> oder die </a:t>
            </a:r>
            <a:r>
              <a:rPr lang="de-DE" sz="1400" b="1" i="0" u="none" strike="noStrike" cap="none" spc="0" dirty="0">
                <a:solidFill>
                  <a:schemeClr val="tx1"/>
                </a:solidFill>
                <a:latin typeface="Calibri"/>
                <a:ea typeface="Calibri"/>
                <a:cs typeface="Calibri"/>
              </a:rPr>
              <a:t>Zugehörigkeit</a:t>
            </a:r>
            <a:r>
              <a:rPr lang="de-DE" sz="1400" b="0" i="0" u="none" strike="noStrike" cap="none" spc="0" dirty="0">
                <a:solidFill>
                  <a:schemeClr val="tx1"/>
                </a:solidFill>
                <a:latin typeface="Calibri"/>
                <a:ea typeface="Calibri"/>
                <a:cs typeface="Calibri"/>
              </a:rPr>
              <a:t> zu einer </a:t>
            </a:r>
            <a:r>
              <a:rPr lang="de-DE" sz="1400" b="0" i="0" u="none" strike="sngStrike" cap="none" spc="0" dirty="0">
                <a:solidFill>
                  <a:schemeClr val="tx1"/>
                </a:solidFill>
                <a:latin typeface="Calibri"/>
                <a:ea typeface="Calibri"/>
                <a:cs typeface="Calibri"/>
              </a:rPr>
              <a:t>Rasse</a:t>
            </a:r>
            <a:r>
              <a:rPr lang="de-DE" sz="1400" b="0" i="0" u="none" strike="noStrike" cap="none" spc="0" dirty="0">
                <a:solidFill>
                  <a:schemeClr val="tx1"/>
                </a:solidFill>
                <a:latin typeface="Calibri"/>
                <a:ea typeface="Calibri"/>
                <a:cs typeface="Calibri"/>
              </a:rPr>
              <a:t> oder </a:t>
            </a:r>
            <a:r>
              <a:rPr lang="de-DE" sz="1400" b="1" i="0" u="none" strike="noStrike" cap="none" spc="0" dirty="0">
                <a:solidFill>
                  <a:schemeClr val="tx1"/>
                </a:solidFill>
                <a:latin typeface="Calibri"/>
                <a:ea typeface="Calibri"/>
                <a:cs typeface="Calibri"/>
              </a:rPr>
              <a:t>Ethnie</a:t>
            </a:r>
            <a:endParaRPr sz="1400" b="0" i="0" u="none" strike="noStrike" cap="none" spc="0" dirty="0">
              <a:solidFill>
                <a:schemeClr val="tx1"/>
              </a:solidFill>
              <a:latin typeface="Calibri"/>
              <a:cs typeface="Calibri"/>
            </a:endParaRPr>
          </a:p>
          <a:p>
            <a:pPr marL="661900" marR="0" lvl="1" indent="-261850" algn="l">
              <a:lnSpc>
                <a:spcPct val="100000"/>
              </a:lnSpc>
              <a:spcBef>
                <a:spcPts val="566"/>
              </a:spcBef>
              <a:spcAft>
                <a:spcPts val="566"/>
              </a:spcAft>
              <a:buChar char="–"/>
              <a:defRPr/>
            </a:pPr>
            <a:r>
              <a:rPr lang="de-DE" sz="1400" b="1" i="0" u="none" strike="noStrike" cap="none" spc="0" dirty="0">
                <a:solidFill>
                  <a:schemeClr val="tx1"/>
                </a:solidFill>
                <a:latin typeface="Calibri"/>
                <a:ea typeface="Calibri"/>
                <a:cs typeface="Calibri"/>
              </a:rPr>
              <a:t>Genetische Daten</a:t>
            </a:r>
            <a:endParaRPr sz="1400" b="0" i="0" u="none" strike="noStrike" cap="none" spc="0" dirty="0">
              <a:solidFill>
                <a:schemeClr val="tx1"/>
              </a:solidFill>
              <a:latin typeface="Calibri"/>
              <a:cs typeface="Calibri"/>
            </a:endParaRPr>
          </a:p>
          <a:p>
            <a:pPr marL="661900" marR="0" lvl="1" indent="-261850" algn="l">
              <a:lnSpc>
                <a:spcPct val="100000"/>
              </a:lnSpc>
              <a:spcBef>
                <a:spcPts val="566"/>
              </a:spcBef>
              <a:spcAft>
                <a:spcPts val="566"/>
              </a:spcAft>
              <a:buChar char="–"/>
              <a:defRPr/>
            </a:pPr>
            <a:r>
              <a:rPr lang="de-DE" sz="1400" b="1" i="0" u="none" strike="noStrike" cap="none" spc="0" dirty="0">
                <a:solidFill>
                  <a:schemeClr val="tx1"/>
                </a:solidFill>
                <a:latin typeface="Calibri"/>
                <a:ea typeface="Calibri"/>
                <a:cs typeface="Calibri"/>
              </a:rPr>
              <a:t>Biometrische Daten</a:t>
            </a:r>
            <a:r>
              <a:rPr lang="de-DE" sz="1400" b="0" i="0" u="none" strike="noStrike" cap="none" spc="0" dirty="0">
                <a:solidFill>
                  <a:schemeClr val="tx1"/>
                </a:solidFill>
                <a:latin typeface="Calibri"/>
                <a:ea typeface="Calibri"/>
                <a:cs typeface="Calibri"/>
              </a:rPr>
              <a:t>, die eine natürliche Person eindeutig identifizieren</a:t>
            </a:r>
            <a:endParaRPr sz="1400" b="0" i="0" u="none" strike="noStrike" cap="none" spc="0" dirty="0">
              <a:solidFill>
                <a:schemeClr val="tx1"/>
              </a:solidFill>
              <a:latin typeface="Calibri"/>
              <a:cs typeface="Calibri"/>
            </a:endParaRPr>
          </a:p>
          <a:p>
            <a:pPr marL="661900" marR="0" lvl="1" indent="-261850" algn="l">
              <a:lnSpc>
                <a:spcPct val="100000"/>
              </a:lnSpc>
              <a:spcBef>
                <a:spcPts val="566"/>
              </a:spcBef>
              <a:spcAft>
                <a:spcPts val="566"/>
              </a:spcAft>
              <a:buChar char="–"/>
              <a:defRPr/>
            </a:pPr>
            <a:r>
              <a:rPr lang="de-DE" sz="1400" b="0" i="0" u="none" strike="noStrike" cap="none" spc="0" dirty="0">
                <a:solidFill>
                  <a:schemeClr val="tx1"/>
                </a:solidFill>
                <a:latin typeface="Calibri"/>
                <a:ea typeface="Calibri"/>
                <a:cs typeface="Calibri"/>
              </a:rPr>
              <a:t>Daten über </a:t>
            </a:r>
            <a:r>
              <a:rPr lang="de-DE" sz="1400" b="1" i="0" u="none" strike="noStrike" cap="none" spc="0" dirty="0">
                <a:solidFill>
                  <a:schemeClr val="tx1"/>
                </a:solidFill>
                <a:latin typeface="Calibri"/>
                <a:ea typeface="Calibri"/>
                <a:cs typeface="Calibri"/>
              </a:rPr>
              <a:t>verwaltungs- und strafrechtliche Verfolgungen</a:t>
            </a:r>
            <a:r>
              <a:rPr lang="de-DE" sz="1400" b="0" i="0" u="none" strike="noStrike" cap="none" spc="0" dirty="0">
                <a:solidFill>
                  <a:schemeClr val="tx1"/>
                </a:solidFill>
                <a:latin typeface="Calibri"/>
                <a:ea typeface="Calibri"/>
                <a:cs typeface="Calibri"/>
              </a:rPr>
              <a:t> oder </a:t>
            </a:r>
            <a:r>
              <a:rPr lang="de-DE" sz="1400" b="1" i="0" u="none" strike="noStrike" cap="none" spc="0" dirty="0">
                <a:solidFill>
                  <a:schemeClr val="tx1"/>
                </a:solidFill>
                <a:latin typeface="Calibri"/>
                <a:ea typeface="Calibri"/>
                <a:cs typeface="Calibri"/>
              </a:rPr>
              <a:t>Sanktionen</a:t>
            </a:r>
            <a:endParaRPr sz="1400" b="0" i="0" u="none" strike="noStrike" cap="none" spc="0" dirty="0">
              <a:solidFill>
                <a:schemeClr val="tx1"/>
              </a:solidFill>
              <a:latin typeface="Calibri"/>
              <a:cs typeface="Calibri"/>
            </a:endParaRPr>
          </a:p>
          <a:p>
            <a:pPr marL="661900" marR="0" indent="-261850" algn="l">
              <a:lnSpc>
                <a:spcPct val="100000"/>
              </a:lnSpc>
              <a:spcBef>
                <a:spcPts val="566"/>
              </a:spcBef>
              <a:spcAft>
                <a:spcPts val="566"/>
              </a:spcAft>
              <a:buChar char="–"/>
              <a:defRPr/>
            </a:pPr>
            <a:r>
              <a:rPr lang="de-DE" sz="1400" b="0" i="0" u="none" strike="noStrike" cap="none" spc="0" dirty="0">
                <a:solidFill>
                  <a:schemeClr val="tx1"/>
                </a:solidFill>
                <a:latin typeface="Calibri"/>
                <a:ea typeface="Calibri"/>
                <a:cs typeface="Calibri"/>
              </a:rPr>
              <a:t>Daten über </a:t>
            </a:r>
            <a:r>
              <a:rPr lang="de-DE" sz="1400" b="1" i="0" u="none" strike="noStrike" cap="none" spc="0" dirty="0" err="1">
                <a:solidFill>
                  <a:schemeClr val="tx1"/>
                </a:solidFill>
                <a:latin typeface="Calibri"/>
                <a:ea typeface="Calibri"/>
                <a:cs typeface="Calibri"/>
              </a:rPr>
              <a:t>Massnahmen</a:t>
            </a:r>
            <a:r>
              <a:rPr lang="de-DE" sz="1400" b="1" i="0" u="none" strike="noStrike" cap="none" spc="0" dirty="0">
                <a:solidFill>
                  <a:schemeClr val="tx1"/>
                </a:solidFill>
                <a:latin typeface="Calibri"/>
                <a:ea typeface="Calibri"/>
                <a:cs typeface="Calibri"/>
              </a:rPr>
              <a:t> der sozialen Hilfe</a:t>
            </a:r>
            <a:endParaRPr sz="1400" b="0" i="0" u="none" strike="noStrike" cap="none" spc="0" dirty="0">
              <a:solidFill>
                <a:schemeClr val="tx1"/>
              </a:solidFill>
              <a:latin typeface="Times New Roman"/>
              <a:cs typeface="Times New Roman"/>
            </a:endParaRPr>
          </a:p>
        </p:txBody>
      </p:sp>
      <p:cxnSp>
        <p:nvCxnSpPr>
          <p:cNvPr id="1050564841" name="Gerader Verbinder 1050564840"/>
          <p:cNvCxnSpPr>
            <a:cxnSpLocks/>
          </p:cNvCxnSpPr>
          <p:nvPr/>
        </p:nvCxnSpPr>
        <p:spPr bwMode="auto">
          <a:xfrm flipV="1">
            <a:off x="3059666" y="4233333"/>
            <a:ext cx="1566333" cy="518583"/>
          </a:xfrm>
          <a:prstGeom prst="line">
            <a:avLst/>
          </a:prstGeom>
          <a:ln w="38099" cap="flat" cmpd="sng" algn="ctr">
            <a:solidFill>
              <a:schemeClr val="accent4">
                <a:lumMod val="40000"/>
                <a:lumOff val="6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827214001" name="Gerader Verbinder 1827214000"/>
          <p:cNvCxnSpPr>
            <a:cxnSpLocks/>
          </p:cNvCxnSpPr>
          <p:nvPr/>
        </p:nvCxnSpPr>
        <p:spPr bwMode="auto">
          <a:xfrm>
            <a:off x="3059666" y="2001552"/>
            <a:ext cx="1390648" cy="669680"/>
          </a:xfrm>
          <a:prstGeom prst="line">
            <a:avLst/>
          </a:prstGeom>
          <a:ln w="38099" cap="flat" cmpd="sng" algn="ctr">
            <a:solidFill>
              <a:schemeClr val="bg2"/>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779762594" name="Gerader Verbinder 1779762593"/>
          <p:cNvCxnSpPr>
            <a:cxnSpLocks/>
          </p:cNvCxnSpPr>
          <p:nvPr/>
        </p:nvCxnSpPr>
        <p:spPr bwMode="auto">
          <a:xfrm flipV="1">
            <a:off x="6843183" y="3610737"/>
            <a:ext cx="1577052" cy="622595"/>
          </a:xfrm>
          <a:prstGeom prst="line">
            <a:avLst/>
          </a:prstGeom>
          <a:ln w="38099" cap="flat" cmpd="sng" algn="ctr">
            <a:solidFill>
              <a:srgbClr val="6667AB"/>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
        <p:nvSpPr>
          <p:cNvPr id="1314767271" name="Pfeil: nach links gekrümmt 1314767270"/>
          <p:cNvSpPr/>
          <p:nvPr/>
        </p:nvSpPr>
        <p:spPr bwMode="auto">
          <a:xfrm rot="16200000" flipH="1">
            <a:off x="3671651" y="3823621"/>
            <a:ext cx="557748" cy="3685581"/>
          </a:xfrm>
          <a:prstGeom prst="curvedLeftArrow">
            <a:avLst>
              <a:gd name="adj1" fmla="val 25000"/>
              <a:gd name="adj2" fmla="val 50000"/>
              <a:gd name="adj3" fmla="val 25000"/>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
        <p:nvSpPr>
          <p:cNvPr id="114747747" name="Rechteck 114747746"/>
          <p:cNvSpPr/>
          <p:nvPr/>
        </p:nvSpPr>
        <p:spPr bwMode="auto">
          <a:xfrm>
            <a:off x="838200" y="5114486"/>
            <a:ext cx="1386416" cy="275166"/>
          </a:xfrm>
          <a:prstGeom prst="rect">
            <a:avLst/>
          </a:prstGeom>
          <a:noFill/>
          <a:ln w="38099"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
        <p:nvSpPr>
          <p:cNvPr id="1159042779" name="Textfeld 1159042778"/>
          <p:cNvSpPr txBox="1"/>
          <p:nvPr/>
        </p:nvSpPr>
        <p:spPr bwMode="auto">
          <a:xfrm>
            <a:off x="3928669" y="5499343"/>
            <a:ext cx="723626" cy="1189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7200" b="1" dirty="0">
                <a:solidFill>
                  <a:srgbClr val="FF0000"/>
                </a:solidFill>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72140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38370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55226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05648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3908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12643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797625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233987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47477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147672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904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8522600" name="Titel 1"/>
          <p:cNvSpPr>
            <a:spLocks noGrp="1"/>
          </p:cNvSpPr>
          <p:nvPr>
            <p:ph type="title"/>
          </p:nvPr>
        </p:nvSpPr>
        <p:spPr bwMode="auto"/>
        <p:txBody>
          <a:bodyPr>
            <a:normAutofit/>
          </a:bodyPr>
          <a:lstStyle/>
          <a:p>
            <a:pPr>
              <a:defRPr/>
            </a:pPr>
            <a:r>
              <a:rPr lang="de-CH" sz="3200" b="1" dirty="0"/>
              <a:t>Basics - Datenschutzrechtliche Grundsätze </a:t>
            </a:r>
            <a:endParaRPr sz="3200" b="1" dirty="0"/>
          </a:p>
        </p:txBody>
      </p:sp>
      <p:sp>
        <p:nvSpPr>
          <p:cNvPr id="794468267" name="Foliennummernplatzhalter 3"/>
          <p:cNvSpPr>
            <a:spLocks noGrp="1"/>
          </p:cNvSpPr>
          <p:nvPr>
            <p:ph type="sldNum" sz="quarter" idx="12"/>
          </p:nvPr>
        </p:nvSpPr>
        <p:spPr bwMode="auto"/>
        <p:txBody>
          <a:bodyPr/>
          <a:lstStyle/>
          <a:p>
            <a:pPr>
              <a:defRPr/>
            </a:pPr>
            <a:fld id="{E1DB1381-4F88-F25B-4947-477047C7F103}" type="slidenum">
              <a:rPr lang="de-CH"/>
              <a:t>11</a:t>
            </a:fld>
            <a:endParaRPr lang="de-CH"/>
          </a:p>
        </p:txBody>
      </p:sp>
      <p:graphicFrame>
        <p:nvGraphicFramePr>
          <p:cNvPr id="1958807437" name="Inhaltsplatzhalter 5"/>
          <p:cNvGraphicFramePr>
            <a:graphicFrameLocks noGrp="1"/>
          </p:cNvGraphicFramePr>
          <p:nvPr>
            <p:ph idx="1"/>
          </p:nvPr>
        </p:nvGraphicFramePr>
        <p:xfrm>
          <a:off x="838197" y="1289669"/>
          <a:ext cx="10515600" cy="447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75640673" name="Textfeld 1975640672"/>
          <p:cNvSpPr txBox="1"/>
          <p:nvPr/>
        </p:nvSpPr>
        <p:spPr bwMode="auto">
          <a:xfrm>
            <a:off x="926340" y="5784328"/>
            <a:ext cx="10368171" cy="396599"/>
          </a:xfrm>
          <a:prstGeom prst="rect">
            <a:avLst/>
          </a:prstGeom>
          <a:solidFill>
            <a:srgbClr val="6667AB"/>
          </a:solidFill>
        </p:spPr>
        <p:txBody>
          <a:bodyPr vertOverflow="overflow" horzOverflow="overflow" vert="horz" wrap="square" lIns="91440" tIns="45720" rIns="91440" bIns="45720" numCol="1" spcCol="0" rtlCol="0" fromWordArt="0" anchor="t" anchorCtr="0" forceAA="0" compatLnSpc="0">
            <a:spAutoFit/>
          </a:bodyPr>
          <a:lstStyle/>
          <a:p>
            <a:pPr marL="349965" indent="-349965">
              <a:buFont typeface="Wingdings"/>
              <a:buChar char="v"/>
              <a:defRPr/>
            </a:pPr>
            <a:r>
              <a:rPr sz="2000" b="1">
                <a:solidFill>
                  <a:srgbClr val="00B050"/>
                </a:solidFill>
              </a:rPr>
              <a:t>Neu: Datenschutz durch Technik und datenschutzrechtliche Voreinstellungen</a:t>
            </a:r>
            <a:endParaRPr/>
          </a:p>
        </p:txBody>
      </p:sp>
      <p:sp>
        <p:nvSpPr>
          <p:cNvPr id="1796123794" name="Ellipse 1796123793"/>
          <p:cNvSpPr/>
          <p:nvPr/>
        </p:nvSpPr>
        <p:spPr bwMode="auto">
          <a:xfrm>
            <a:off x="249896" y="5718957"/>
            <a:ext cx="588303" cy="588303"/>
          </a:xfrm>
          <a:prstGeom prst="ellipse">
            <a:avLst/>
          </a:prstGeom>
          <a:solidFill>
            <a:srgbClr val="00B050"/>
          </a:solidFill>
          <a:ln w="12700" cap="flat" cmpd="sng" algn="ctr">
            <a:solidFill>
              <a:srgbClr val="00B050"/>
            </a:solidFill>
            <a:prstDash val="solid"/>
            <a:miter lim="800000"/>
          </a:ln>
          <a:effectLst/>
        </p:spPr>
        <p:style>
          <a:lnRef idx="2">
            <a:srgbClr val="000000"/>
          </a:lnRef>
          <a:fillRef idx="1">
            <a:srgbClr val="000000"/>
          </a:fillRef>
          <a:effectRef idx="0">
            <a:srgbClr val="000000"/>
          </a:effectRef>
          <a:fontRef idx="minor"/>
        </p:style>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8807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61237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75640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13188102" name="Titel 1"/>
          <p:cNvSpPr>
            <a:spLocks noGrp="1"/>
          </p:cNvSpPr>
          <p:nvPr>
            <p:ph type="title"/>
          </p:nvPr>
        </p:nvSpPr>
        <p:spPr bwMode="auto">
          <a:xfrm>
            <a:off x="428625" y="1104224"/>
            <a:ext cx="11640523" cy="720000"/>
          </a:xfrm>
        </p:spPr>
        <p:txBody>
          <a:bodyPr vertOverflow="overflow" horzOverflow="overflow" vert="horz" wrap="square" lIns="91440" tIns="45720" rIns="91440" bIns="45720" numCol="1" spcCol="0" rtlCol="0" fromWordArt="0" anchor="ctr" anchorCtr="0" forceAA="0" compatLnSpc="0">
            <a:normAutofit fontScale="90000"/>
          </a:bodyPr>
          <a:lstStyle/>
          <a:p>
            <a:pPr>
              <a:defRPr/>
            </a:pPr>
            <a:r>
              <a:rPr lang="de-DE" sz="3200" b="1" i="0" u="none" strike="noStrike" cap="none" spc="0" dirty="0">
                <a:solidFill>
                  <a:schemeClr val="tx1"/>
                </a:solidFill>
                <a:latin typeface="Arial"/>
                <a:ea typeface="Arial"/>
                <a:cs typeface="Arial"/>
              </a:rPr>
              <a:t>Beispiel: Cookie-Banner </a:t>
            </a:r>
            <a:br>
              <a:rPr lang="de-DE" sz="3200" b="1" i="0" u="none" strike="noStrike" cap="none" spc="0" dirty="0">
                <a:solidFill>
                  <a:schemeClr val="tx1"/>
                </a:solidFill>
                <a:latin typeface="Arial"/>
                <a:ea typeface="Arial"/>
                <a:cs typeface="Arial"/>
              </a:rPr>
            </a:br>
            <a:r>
              <a:rPr lang="de-DE" sz="2800" b="1" i="0" u="none" strike="noStrike" cap="none" spc="0" dirty="0">
                <a:solidFill>
                  <a:schemeClr val="tx1"/>
                </a:solidFill>
                <a:latin typeface="Arial"/>
                <a:ea typeface="Arial"/>
                <a:cs typeface="Arial"/>
              </a:rPr>
              <a:t>Datenschutz durch Technik und datenschutzrechtliche Voreinstellungen</a:t>
            </a:r>
            <a:endParaRPr lang="de-CH" dirty="0"/>
          </a:p>
        </p:txBody>
      </p:sp>
      <p:sp>
        <p:nvSpPr>
          <p:cNvPr id="101818286" name="Foliennummernplatzhalter 4"/>
          <p:cNvSpPr>
            <a:spLocks noGrp="1"/>
          </p:cNvSpPr>
          <p:nvPr>
            <p:ph type="sldNum" sz="quarter" idx="12"/>
          </p:nvPr>
        </p:nvSpPr>
        <p:spPr bwMode="auto"/>
        <p:txBody>
          <a:bodyPr/>
          <a:lstStyle/>
          <a:p>
            <a:pPr>
              <a:defRPr/>
            </a:pPr>
            <a:fld id="{2F0EFF85-1325-F82B-EFDF-6847C93C1BDE}" type="slidenum">
              <a:rPr lang="de-CH"/>
              <a:t>12</a:t>
            </a:fld>
            <a:endParaRPr lang="de-CH"/>
          </a:p>
        </p:txBody>
      </p:sp>
      <p:pic>
        <p:nvPicPr>
          <p:cNvPr id="784121144" name="Grafik 784121143"/>
          <p:cNvPicPr>
            <a:picLocks noChangeAspect="1"/>
          </p:cNvPicPr>
          <p:nvPr/>
        </p:nvPicPr>
        <p:blipFill>
          <a:blip r:embed="rId3"/>
          <a:stretch/>
        </p:blipFill>
        <p:spPr bwMode="auto">
          <a:xfrm>
            <a:off x="3591900" y="1924049"/>
            <a:ext cx="4257675" cy="3571875"/>
          </a:xfrm>
          <a:prstGeom prst="rect">
            <a:avLst/>
          </a:prstGeom>
        </p:spPr>
      </p:pic>
      <p:pic>
        <p:nvPicPr>
          <p:cNvPr id="1622933226" name="Grafik 1622933225"/>
          <p:cNvPicPr>
            <a:picLocks noChangeAspect="1"/>
          </p:cNvPicPr>
          <p:nvPr/>
        </p:nvPicPr>
        <p:blipFill>
          <a:blip r:embed="rId4"/>
          <a:srcRect t="7894"/>
          <a:stretch/>
        </p:blipFill>
        <p:spPr bwMode="auto">
          <a:xfrm>
            <a:off x="428625" y="5743575"/>
            <a:ext cx="11210924" cy="666749"/>
          </a:xfrm>
          <a:prstGeom prst="rect">
            <a:avLst/>
          </a:prstGeom>
        </p:spPr>
      </p:pic>
      <p:sp>
        <p:nvSpPr>
          <p:cNvPr id="1582007098" name="Rechteck 1582007097"/>
          <p:cNvSpPr/>
          <p:nvPr/>
        </p:nvSpPr>
        <p:spPr bwMode="auto">
          <a:xfrm>
            <a:off x="3106125" y="4581524"/>
            <a:ext cx="5362574" cy="1047749"/>
          </a:xfrm>
          <a:prstGeom prst="rect">
            <a:avLst/>
          </a:prstGeom>
          <a:noFill/>
          <a:ln w="38099"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pic>
        <p:nvPicPr>
          <p:cNvPr id="28255159" name="Grafik 28255158"/>
          <p:cNvPicPr>
            <a:picLocks noChangeAspect="1"/>
          </p:cNvPicPr>
          <p:nvPr/>
        </p:nvPicPr>
        <p:blipFill>
          <a:blip r:embed="rId5"/>
          <a:srcRect r="69144"/>
          <a:stretch/>
        </p:blipFill>
        <p:spPr bwMode="auto">
          <a:xfrm>
            <a:off x="314325" y="3095624"/>
            <a:ext cx="3229949" cy="714375"/>
          </a:xfrm>
          <a:prstGeom prst="rect">
            <a:avLst/>
          </a:prstGeom>
        </p:spPr>
      </p:pic>
      <p:sp>
        <p:nvSpPr>
          <p:cNvPr id="1580998943" name="Rechteck 1580998942"/>
          <p:cNvSpPr/>
          <p:nvPr/>
        </p:nvSpPr>
        <p:spPr bwMode="auto">
          <a:xfrm>
            <a:off x="3591900" y="2990849"/>
            <a:ext cx="1895474" cy="209549"/>
          </a:xfrm>
          <a:prstGeom prst="rect">
            <a:avLst/>
          </a:prstGeom>
          <a:noFill/>
          <a:ln w="38099"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2007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29332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809989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255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2577666" name="Titel 1"/>
          <p:cNvSpPr>
            <a:spLocks noGrp="1"/>
          </p:cNvSpPr>
          <p:nvPr>
            <p:ph type="title"/>
          </p:nvPr>
        </p:nvSpPr>
        <p:spPr bwMode="auto"/>
        <p:txBody>
          <a:bodyPr/>
          <a:lstStyle/>
          <a:p>
            <a:pPr>
              <a:defRPr/>
            </a:pPr>
            <a:r>
              <a:rPr lang="de-CH" sz="3200" b="1" dirty="0"/>
              <a:t>Datenschutz im Internet – neue Herausforderungen</a:t>
            </a:r>
            <a:endParaRPr lang="de-CH" b="1" dirty="0"/>
          </a:p>
        </p:txBody>
      </p:sp>
      <p:sp>
        <p:nvSpPr>
          <p:cNvPr id="1074505610" name="Foliennummernplatzhalter 4"/>
          <p:cNvSpPr>
            <a:spLocks noGrp="1"/>
          </p:cNvSpPr>
          <p:nvPr>
            <p:ph type="sldNum" sz="quarter" idx="12"/>
          </p:nvPr>
        </p:nvSpPr>
        <p:spPr bwMode="auto"/>
        <p:txBody>
          <a:bodyPr/>
          <a:lstStyle/>
          <a:p>
            <a:pPr>
              <a:defRPr/>
            </a:pPr>
            <a:fld id="{780A6B61-DF5E-E715-35CA-CD4072253A80}" type="slidenum">
              <a:rPr lang="de-CH"/>
              <a:t>13</a:t>
            </a:fld>
            <a:endParaRPr lang="de-CH"/>
          </a:p>
        </p:txBody>
      </p:sp>
      <p:sp>
        <p:nvSpPr>
          <p:cNvPr id="493005003" name="Inhaltsplatzhalter 2"/>
          <p:cNvSpPr>
            <a:spLocks noGrp="1"/>
          </p:cNvSpPr>
          <p:nvPr>
            <p:ph sz="half" idx="1"/>
          </p:nvPr>
        </p:nvSpPr>
        <p:spPr bwMode="auto">
          <a:xfrm>
            <a:off x="839116" y="1600723"/>
            <a:ext cx="10873507" cy="1325564"/>
          </a:xfrm>
        </p:spPr>
        <p:txBody>
          <a:bodyPr vertOverflow="overflow" horzOverflow="overflow" vert="horz" wrap="square" lIns="91440" tIns="45720" rIns="91440" bIns="45720" numCol="1" spcCol="0" rtlCol="0" fromWordArt="0" anchor="t" anchorCtr="0" forceAA="0" compatLnSpc="0">
            <a:normAutofit/>
          </a:bodyPr>
          <a:lstStyle/>
          <a:p>
            <a:pPr>
              <a:buClr>
                <a:srgbClr val="FFC000"/>
              </a:buClr>
              <a:buFont typeface="Wingdings"/>
              <a:buChar char="§"/>
              <a:defRPr/>
            </a:pPr>
            <a:r>
              <a:rPr sz="2400" b="1" dirty="0" err="1">
                <a:solidFill>
                  <a:srgbClr val="6667AB"/>
                </a:solidFill>
              </a:rPr>
              <a:t>Soziale</a:t>
            </a:r>
            <a:r>
              <a:rPr sz="2400" b="1" dirty="0">
                <a:solidFill>
                  <a:srgbClr val="6667AB"/>
                </a:solidFill>
              </a:rPr>
              <a:t> </a:t>
            </a:r>
            <a:r>
              <a:rPr sz="2400" b="1" dirty="0" err="1">
                <a:solidFill>
                  <a:srgbClr val="6667AB"/>
                </a:solidFill>
              </a:rPr>
              <a:t>Medien</a:t>
            </a:r>
            <a:endParaRPr sz="2400" dirty="0"/>
          </a:p>
          <a:p>
            <a:pPr lvl="1">
              <a:buClr>
                <a:srgbClr val="FFC000"/>
              </a:buClr>
              <a:buFont typeface="Arial"/>
              <a:buChar char="–"/>
              <a:defRPr/>
            </a:pPr>
            <a:r>
              <a:rPr sz="2000" dirty="0" err="1"/>
              <a:t>Ermöglicht</a:t>
            </a:r>
            <a:r>
              <a:rPr sz="2000" dirty="0"/>
              <a:t> die </a:t>
            </a:r>
            <a:r>
              <a:rPr sz="2000" dirty="0" err="1"/>
              <a:t>Sammlung</a:t>
            </a:r>
            <a:r>
              <a:rPr sz="2000" dirty="0"/>
              <a:t> und </a:t>
            </a:r>
            <a:r>
              <a:rPr sz="2000" dirty="0" err="1"/>
              <a:t>Verwendung</a:t>
            </a:r>
            <a:r>
              <a:rPr sz="2000" dirty="0"/>
              <a:t> von </a:t>
            </a:r>
            <a:r>
              <a:rPr sz="2000" dirty="0" err="1"/>
              <a:t>Personendaten</a:t>
            </a:r>
            <a:r>
              <a:rPr sz="2000" dirty="0"/>
              <a:t>, um das </a:t>
            </a:r>
            <a:r>
              <a:rPr sz="2000" dirty="0" err="1"/>
              <a:t>Verhalten</a:t>
            </a:r>
            <a:r>
              <a:rPr sz="2000" dirty="0"/>
              <a:t> </a:t>
            </a:r>
            <a:r>
              <a:rPr sz="2000" dirty="0" err="1"/>
              <a:t>sowie</a:t>
            </a:r>
            <a:r>
              <a:rPr sz="2000" dirty="0"/>
              <a:t> </a:t>
            </a:r>
            <a:r>
              <a:rPr sz="2000" dirty="0" err="1"/>
              <a:t>Entscheidungen</a:t>
            </a:r>
            <a:r>
              <a:rPr sz="2000" dirty="0"/>
              <a:t> von </a:t>
            </a:r>
            <a:r>
              <a:rPr sz="2000" dirty="0" err="1"/>
              <a:t>Datensubjekten</a:t>
            </a:r>
            <a:r>
              <a:rPr sz="2000" dirty="0"/>
              <a:t> </a:t>
            </a:r>
            <a:r>
              <a:rPr sz="2000" dirty="0" err="1"/>
              <a:t>zu</a:t>
            </a:r>
            <a:r>
              <a:rPr sz="2000" dirty="0"/>
              <a:t> </a:t>
            </a:r>
            <a:r>
              <a:rPr sz="2000" dirty="0" err="1"/>
              <a:t>beeinflussen</a:t>
            </a:r>
            <a:endParaRPr sz="2000" dirty="0"/>
          </a:p>
        </p:txBody>
      </p:sp>
      <p:sp>
        <p:nvSpPr>
          <p:cNvPr id="2" name="Inhaltsplatzhalter 2">
            <a:extLst>
              <a:ext uri="{FF2B5EF4-FFF2-40B4-BE49-F238E27FC236}">
                <a16:creationId xmlns:a16="http://schemas.microsoft.com/office/drawing/2014/main" id="{9D4394E5-E333-0F34-FBA7-7412473FE1FA}"/>
              </a:ext>
            </a:extLst>
          </p:cNvPr>
          <p:cNvSpPr txBox="1">
            <a:spLocks/>
          </p:cNvSpPr>
          <p:nvPr/>
        </p:nvSpPr>
        <p:spPr bwMode="auto">
          <a:xfrm>
            <a:off x="838199" y="3167557"/>
            <a:ext cx="10873507" cy="1152128"/>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FFC000"/>
              </a:buClr>
              <a:buFont typeface="Wingdings"/>
              <a:buChar char="§"/>
              <a:defRPr/>
            </a:pPr>
            <a:r>
              <a:rPr lang="de-DE" sz="2400" dirty="0">
                <a:solidFill>
                  <a:srgbClr val="6667AB"/>
                </a:solidFill>
              </a:rPr>
              <a:t> </a:t>
            </a:r>
            <a:r>
              <a:rPr lang="de-DE" sz="2400" b="1" dirty="0">
                <a:solidFill>
                  <a:srgbClr val="6667AB"/>
                </a:solidFill>
              </a:rPr>
              <a:t>Künstliche Intelligenz</a:t>
            </a:r>
            <a:r>
              <a:rPr lang="de-DE" sz="2400" dirty="0">
                <a:solidFill>
                  <a:srgbClr val="6667AB"/>
                </a:solidFill>
              </a:rPr>
              <a:t> und </a:t>
            </a:r>
            <a:r>
              <a:rPr lang="de-DE" sz="2400" b="1" dirty="0">
                <a:solidFill>
                  <a:srgbClr val="6667AB"/>
                </a:solidFill>
              </a:rPr>
              <a:t>maschinelles Lernen (</a:t>
            </a:r>
            <a:r>
              <a:rPr lang="de-DE" sz="2400" b="1" i="1" dirty="0">
                <a:solidFill>
                  <a:srgbClr val="6667AB"/>
                </a:solidFill>
              </a:rPr>
              <a:t>Big Data</a:t>
            </a:r>
            <a:r>
              <a:rPr lang="de-DE" sz="2400" b="1" dirty="0">
                <a:solidFill>
                  <a:srgbClr val="6667AB"/>
                </a:solidFill>
              </a:rPr>
              <a:t>)</a:t>
            </a:r>
            <a:endParaRPr lang="de-DE" sz="2400" dirty="0"/>
          </a:p>
          <a:p>
            <a:pPr lvl="1">
              <a:buClr>
                <a:srgbClr val="FFC000"/>
              </a:buClr>
              <a:buFont typeface="Arial"/>
              <a:buChar char="–"/>
              <a:defRPr/>
            </a:pPr>
            <a:r>
              <a:rPr lang="de-DE" sz="2000" dirty="0"/>
              <a:t>Ermöglicht eine schnellere Sammlung und Analyse von Personendaten</a:t>
            </a:r>
          </a:p>
          <a:p>
            <a:pPr lvl="1">
              <a:buClr>
                <a:srgbClr val="FFC000"/>
              </a:buClr>
              <a:buFont typeface="Arial"/>
              <a:buChar char="–"/>
              <a:defRPr/>
            </a:pPr>
            <a:r>
              <a:rPr lang="de-DE" sz="2000" dirty="0"/>
              <a:t>Ermöglicht komplett neuartige Erkenntnisse zu schaffen</a:t>
            </a:r>
            <a:endParaRPr lang="de-DE" dirty="0"/>
          </a:p>
          <a:p>
            <a:pPr marL="457200" lvl="1" indent="0">
              <a:buClr>
                <a:srgbClr val="FFC000"/>
              </a:buClr>
              <a:buFont typeface="Arial"/>
              <a:buNone/>
              <a:defRPr/>
            </a:pPr>
            <a:endParaRPr lang="de-DE" dirty="0"/>
          </a:p>
        </p:txBody>
      </p:sp>
      <p:sp>
        <p:nvSpPr>
          <p:cNvPr id="3" name="Inhaltsplatzhalter 2">
            <a:extLst>
              <a:ext uri="{FF2B5EF4-FFF2-40B4-BE49-F238E27FC236}">
                <a16:creationId xmlns:a16="http://schemas.microsoft.com/office/drawing/2014/main" id="{1B00A77A-E27F-33A0-C681-0EF48BD1807A}"/>
              </a:ext>
            </a:extLst>
          </p:cNvPr>
          <p:cNvSpPr txBox="1">
            <a:spLocks/>
          </p:cNvSpPr>
          <p:nvPr/>
        </p:nvSpPr>
        <p:spPr bwMode="auto">
          <a:xfrm>
            <a:off x="838200" y="4586075"/>
            <a:ext cx="10873507" cy="1342403"/>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FFC000"/>
              </a:buClr>
              <a:buFont typeface="Wingdings"/>
              <a:buChar char="§"/>
              <a:defRPr/>
            </a:pPr>
            <a:r>
              <a:rPr lang="de-DE" sz="2400" dirty="0">
                <a:solidFill>
                  <a:srgbClr val="6667AB"/>
                </a:solidFill>
              </a:rPr>
              <a:t> </a:t>
            </a:r>
            <a:r>
              <a:rPr lang="de-DE" sz="2400" b="1" dirty="0">
                <a:solidFill>
                  <a:srgbClr val="6667AB"/>
                </a:solidFill>
              </a:rPr>
              <a:t>Cloud Computing</a:t>
            </a:r>
            <a:endParaRPr lang="de-DE" sz="2400" dirty="0"/>
          </a:p>
          <a:p>
            <a:pPr lvl="1">
              <a:buClr>
                <a:srgbClr val="FFC000"/>
              </a:buClr>
              <a:buFont typeface="Arial"/>
              <a:buChar char="–"/>
              <a:defRPr/>
            </a:pPr>
            <a:r>
              <a:rPr lang="de-DE" sz="2000" dirty="0"/>
              <a:t>Die globale Verbreitung der Personendaten erhöht das Risiko eines Datenlecks</a:t>
            </a:r>
          </a:p>
          <a:p>
            <a:pPr lvl="1">
              <a:buClr>
                <a:srgbClr val="FFC000"/>
              </a:buClr>
              <a:buFont typeface="Arial"/>
              <a:buChar char="–"/>
              <a:defRPr/>
            </a:pPr>
            <a:r>
              <a:rPr lang="de-DE" sz="2000" dirty="0"/>
              <a:t>Höheres Risiko besteht, dass Personendaten in unsicheren Drittstaaten bearbeitet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005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30050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005003" grpId="0" build="p"/>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65328532" name="Titel 1"/>
          <p:cNvSpPr>
            <a:spLocks noGrp="1"/>
          </p:cNvSpPr>
          <p:nvPr>
            <p:ph type="title"/>
          </p:nvPr>
        </p:nvSpPr>
        <p:spPr bwMode="auto">
          <a:xfrm>
            <a:off x="838198" y="1102204"/>
            <a:ext cx="10515600" cy="720000"/>
          </a:xfrm>
        </p:spPr>
        <p:txBody>
          <a:bodyPr vertOverflow="overflow" horzOverflow="overflow" vert="horz" wrap="square" lIns="91440" tIns="45720" rIns="91440" bIns="45720" numCol="1" spcCol="0" rtlCol="0" fromWordArt="0" anchor="ctr" anchorCtr="0" forceAA="0" compatLnSpc="0">
            <a:normAutofit/>
          </a:bodyPr>
          <a:lstStyle/>
          <a:p>
            <a:pPr>
              <a:defRPr/>
            </a:pPr>
            <a:r>
              <a:rPr lang="de-CH" sz="3200" b="1" i="0" u="none" strike="noStrike" cap="none" spc="0" dirty="0">
                <a:solidFill>
                  <a:schemeClr val="tx1"/>
                </a:solidFill>
                <a:latin typeface="Arial"/>
                <a:ea typeface="Arial"/>
                <a:cs typeface="Arial"/>
              </a:rPr>
              <a:t>Datenschutz im Internet – empfohlene Massnahmen I</a:t>
            </a:r>
            <a:endParaRPr sz="3200" dirty="0"/>
          </a:p>
          <a:p>
            <a:pPr>
              <a:defRPr/>
            </a:pPr>
            <a:endParaRPr lang="de-CH" dirty="0"/>
          </a:p>
        </p:txBody>
      </p:sp>
      <p:sp>
        <p:nvSpPr>
          <p:cNvPr id="1455364362" name="Foliennummernplatzhalter 4"/>
          <p:cNvSpPr>
            <a:spLocks noGrp="1"/>
          </p:cNvSpPr>
          <p:nvPr>
            <p:ph type="sldNum" sz="quarter" idx="12"/>
          </p:nvPr>
        </p:nvSpPr>
        <p:spPr bwMode="auto"/>
        <p:txBody>
          <a:bodyPr/>
          <a:lstStyle/>
          <a:p>
            <a:pPr>
              <a:defRPr/>
            </a:pPr>
            <a:fld id="{69BBBCED-737C-21C2-849B-57624807BFA6}" type="slidenum">
              <a:rPr lang="de-CH"/>
              <a:t>14</a:t>
            </a:fld>
            <a:endParaRPr lang="de-CH"/>
          </a:p>
        </p:txBody>
      </p:sp>
      <p:sp>
        <p:nvSpPr>
          <p:cNvPr id="21695573" name="Inhaltsplatzhalter 2"/>
          <p:cNvSpPr>
            <a:spLocks noGrp="1"/>
          </p:cNvSpPr>
          <p:nvPr>
            <p:ph sz="half" idx="1"/>
          </p:nvPr>
        </p:nvSpPr>
        <p:spPr bwMode="auto">
          <a:xfrm>
            <a:off x="839116" y="1600723"/>
            <a:ext cx="10036882" cy="1180206"/>
          </a:xfrm>
        </p:spPr>
        <p:txBody>
          <a:bodyPr vertOverflow="overflow" horzOverflow="overflow" vert="horz" wrap="square" lIns="91440" tIns="45720" rIns="91440" bIns="45720" numCol="1" spcCol="0" rtlCol="0" fromWordArt="0" anchor="t" anchorCtr="0" forceAA="0" compatLnSpc="0">
            <a:normAutofit fontScale="97500" lnSpcReduction="12000"/>
          </a:bodyPr>
          <a:lstStyle/>
          <a:p>
            <a:pPr>
              <a:buClr>
                <a:srgbClr val="FFC000"/>
              </a:buClr>
              <a:buFont typeface="Wingdings"/>
              <a:buChar char="§"/>
              <a:defRPr/>
            </a:pPr>
            <a:r>
              <a:rPr sz="2700" b="1" dirty="0" err="1">
                <a:solidFill>
                  <a:srgbClr val="6667AB"/>
                </a:solidFill>
              </a:rPr>
              <a:t>Verwendung</a:t>
            </a:r>
            <a:r>
              <a:rPr sz="2700" b="1" dirty="0">
                <a:solidFill>
                  <a:srgbClr val="6667AB"/>
                </a:solidFill>
              </a:rPr>
              <a:t> von Datenschutz-Tools</a:t>
            </a:r>
            <a:endParaRPr sz="2700" dirty="0"/>
          </a:p>
          <a:p>
            <a:pPr lvl="1">
              <a:buClr>
                <a:srgbClr val="FFC000"/>
              </a:buClr>
              <a:buFont typeface="Arial"/>
              <a:buChar char="–"/>
              <a:defRPr/>
            </a:pPr>
            <a:r>
              <a:rPr sz="1800" dirty="0"/>
              <a:t> </a:t>
            </a:r>
            <a:r>
              <a:rPr sz="1800" b="1" dirty="0"/>
              <a:t>Virtual Private Network (VPN)</a:t>
            </a:r>
            <a:endParaRPr sz="1800" dirty="0"/>
          </a:p>
          <a:p>
            <a:pPr lvl="1">
              <a:buClr>
                <a:srgbClr val="FFC000"/>
              </a:buClr>
              <a:buFont typeface="Arial"/>
              <a:buChar char="–"/>
              <a:defRPr/>
            </a:pPr>
            <a:r>
              <a:rPr sz="1800" dirty="0"/>
              <a:t> </a:t>
            </a:r>
            <a:r>
              <a:rPr sz="1800" b="1" dirty="0"/>
              <a:t>Ad-Blocker</a:t>
            </a:r>
            <a:endParaRPr sz="2100" dirty="0"/>
          </a:p>
          <a:p>
            <a:pPr marL="457200" lvl="1" indent="0">
              <a:buClr>
                <a:srgbClr val="FFC000"/>
              </a:buClr>
              <a:buFont typeface="Arial"/>
              <a:buNone/>
              <a:defRPr/>
            </a:pPr>
            <a:endParaRPr dirty="0"/>
          </a:p>
          <a:p>
            <a:pPr marL="457200" lvl="1" indent="0">
              <a:buClr>
                <a:srgbClr val="FFC000"/>
              </a:buClr>
              <a:buFont typeface="Arial"/>
              <a:buNone/>
              <a:defRPr/>
            </a:pPr>
            <a:endParaRPr dirty="0"/>
          </a:p>
        </p:txBody>
      </p:sp>
      <p:sp>
        <p:nvSpPr>
          <p:cNvPr id="2" name="Inhaltsplatzhalter 2">
            <a:extLst>
              <a:ext uri="{FF2B5EF4-FFF2-40B4-BE49-F238E27FC236}">
                <a16:creationId xmlns:a16="http://schemas.microsoft.com/office/drawing/2014/main" id="{6244B7C8-D647-401A-A737-16362A0E7A41}"/>
              </a:ext>
            </a:extLst>
          </p:cNvPr>
          <p:cNvSpPr txBox="1">
            <a:spLocks/>
          </p:cNvSpPr>
          <p:nvPr/>
        </p:nvSpPr>
        <p:spPr bwMode="auto">
          <a:xfrm>
            <a:off x="839116" y="2780929"/>
            <a:ext cx="10036882" cy="1681973"/>
          </a:xfrm>
          <a:prstGeom prst="rect">
            <a:avLst/>
          </a:prstGeom>
        </p:spPr>
        <p:txBody>
          <a:bodyPr vertOverflow="overflow" horzOverflow="overflow" vert="horz" wrap="square" lIns="91440" tIns="45720" rIns="91440" bIns="45720" numCol="1" spcCol="0" rtlCol="0" fromWordArt="0" anchor="t" anchorCtr="0" forceAA="0" compatLnSpc="0">
            <a:normAutofit fontScale="97500" lnSpcReduction="12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1" indent="0">
              <a:buClr>
                <a:srgbClr val="FFC000"/>
              </a:buClr>
              <a:buFont typeface="Arial"/>
              <a:buNone/>
              <a:defRPr/>
            </a:pPr>
            <a:endParaRPr lang="de-DE" dirty="0"/>
          </a:p>
          <a:p>
            <a:pPr>
              <a:buClr>
                <a:srgbClr val="FFC000"/>
              </a:buClr>
              <a:buFont typeface="Wingdings"/>
              <a:buChar char="§"/>
              <a:defRPr/>
            </a:pPr>
            <a:r>
              <a:rPr lang="de-DE" sz="2700" b="1" dirty="0">
                <a:solidFill>
                  <a:srgbClr val="6667AB"/>
                </a:solidFill>
              </a:rPr>
              <a:t>Sichere Passwörter </a:t>
            </a:r>
            <a:r>
              <a:rPr lang="de-DE" sz="2700" b="1" u="sng" dirty="0">
                <a:solidFill>
                  <a:srgbClr val="6667AB"/>
                </a:solidFill>
              </a:rPr>
              <a:t>und</a:t>
            </a:r>
            <a:r>
              <a:rPr lang="de-DE" sz="2700" b="1" dirty="0">
                <a:solidFill>
                  <a:srgbClr val="6667AB"/>
                </a:solidFill>
              </a:rPr>
              <a:t> Authentifizierungsmethoden</a:t>
            </a:r>
            <a:endParaRPr lang="de-DE" sz="2700" dirty="0"/>
          </a:p>
          <a:p>
            <a:pPr lvl="1">
              <a:buClr>
                <a:srgbClr val="FFC000"/>
              </a:buClr>
              <a:buFont typeface="Arial"/>
              <a:buChar char="–"/>
              <a:defRPr/>
            </a:pPr>
            <a:r>
              <a:rPr lang="de-DE" sz="1800" dirty="0"/>
              <a:t>Die</a:t>
            </a:r>
            <a:r>
              <a:rPr lang="de-DE" sz="1800" b="1" dirty="0"/>
              <a:t> Kombination</a:t>
            </a:r>
            <a:r>
              <a:rPr lang="de-DE" sz="1800" dirty="0"/>
              <a:t> aus </a:t>
            </a:r>
            <a:r>
              <a:rPr lang="de-DE" sz="1800" b="1" dirty="0"/>
              <a:t>sicheren Passwörtern</a:t>
            </a:r>
            <a:r>
              <a:rPr lang="de-DE" sz="1800" dirty="0"/>
              <a:t> und zusätzlichen </a:t>
            </a:r>
            <a:r>
              <a:rPr lang="de-DE" sz="1800" b="1" dirty="0"/>
              <a:t>Authentifizierungsmethoden</a:t>
            </a:r>
            <a:r>
              <a:rPr lang="de-DE" sz="1800" dirty="0"/>
              <a:t> bieten einen optimalen Schutz</a:t>
            </a:r>
            <a:endParaRPr lang="de-DE" sz="2100" dirty="0"/>
          </a:p>
        </p:txBody>
      </p:sp>
      <p:sp>
        <p:nvSpPr>
          <p:cNvPr id="3" name="Inhaltsplatzhalter 2">
            <a:extLst>
              <a:ext uri="{FF2B5EF4-FFF2-40B4-BE49-F238E27FC236}">
                <a16:creationId xmlns:a16="http://schemas.microsoft.com/office/drawing/2014/main" id="{5E2A8CCB-6C63-7904-067B-491C242D36E4}"/>
              </a:ext>
            </a:extLst>
          </p:cNvPr>
          <p:cNvSpPr txBox="1">
            <a:spLocks/>
          </p:cNvSpPr>
          <p:nvPr/>
        </p:nvSpPr>
        <p:spPr bwMode="auto">
          <a:xfrm>
            <a:off x="838198" y="4077072"/>
            <a:ext cx="10036882" cy="2044302"/>
          </a:xfrm>
          <a:prstGeom prst="rect">
            <a:avLst/>
          </a:prstGeom>
        </p:spPr>
        <p:txBody>
          <a:bodyPr vertOverflow="overflow" horzOverflow="overflow" vert="horz" wrap="square" lIns="91440" tIns="45720" rIns="91440" bIns="45720" numCol="1" spcCol="0" rtlCol="0" fromWordArt="0" anchor="t" anchorCtr="0" forceAA="0" compatLnSpc="0">
            <a:normAutofit fontScale="90000" lnSpcReduction="2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1" indent="0">
              <a:buClr>
                <a:srgbClr val="FFC000"/>
              </a:buClr>
              <a:buFont typeface="Arial"/>
              <a:buNone/>
              <a:defRPr/>
            </a:pPr>
            <a:endParaRPr lang="de-DE" dirty="0"/>
          </a:p>
          <a:p>
            <a:pPr>
              <a:buClr>
                <a:srgbClr val="FFC000"/>
              </a:buClr>
              <a:buFont typeface="Wingdings"/>
              <a:buChar char="§"/>
              <a:defRPr/>
            </a:pPr>
            <a:r>
              <a:rPr lang="de-DE" sz="2700" b="1" dirty="0">
                <a:solidFill>
                  <a:srgbClr val="6667AB"/>
                </a:solidFill>
              </a:rPr>
              <a:t>Transparenz einfordern</a:t>
            </a:r>
            <a:endParaRPr lang="de-DE" sz="2700" dirty="0"/>
          </a:p>
          <a:p>
            <a:pPr lvl="1">
              <a:buClr>
                <a:srgbClr val="FFC000"/>
              </a:buClr>
              <a:buFont typeface="Arial"/>
              <a:buChar char="–"/>
              <a:defRPr/>
            </a:pPr>
            <a:r>
              <a:rPr lang="de-DE" sz="1800" dirty="0"/>
              <a:t>Unternehmen sind verpflichtet, ihre Bearbeitung von Personendaten transparent zu machen</a:t>
            </a:r>
          </a:p>
          <a:p>
            <a:pPr lvl="1">
              <a:buClr>
                <a:srgbClr val="FFC000"/>
              </a:buClr>
              <a:buFont typeface="Arial"/>
              <a:buChar char="–"/>
              <a:defRPr/>
            </a:pPr>
            <a:r>
              <a:rPr lang="de-DE" sz="1800" dirty="0"/>
              <a:t>Betroffene Personen können sich diesbezüglich mittels Datenschutzerklärungen informieren, welche auf der Webseite des Unternehmens auffindbar ist</a:t>
            </a:r>
          </a:p>
          <a:p>
            <a:pPr lvl="1">
              <a:buClr>
                <a:srgbClr val="FFC000"/>
              </a:buClr>
              <a:buFont typeface="Arial"/>
              <a:buChar char="–"/>
              <a:defRPr/>
            </a:pPr>
            <a:r>
              <a:rPr lang="de-DE" sz="1800" dirty="0"/>
              <a:t>Falls immer noch Unklarheiten bestehen, können betroffene Personen das Recht auf Auskunft geltend machen</a:t>
            </a:r>
          </a:p>
          <a:p>
            <a:pPr marL="457200" lvl="1" indent="0">
              <a:buClr>
                <a:srgbClr val="FFC000"/>
              </a:buClr>
              <a:buFont typeface="Arial"/>
              <a:buNone/>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9557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9557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955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5573" grpId="0" build="p"/>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22712088" name="Titel 1"/>
          <p:cNvSpPr>
            <a:spLocks noGrp="1"/>
          </p:cNvSpPr>
          <p:nvPr>
            <p:ph type="title"/>
          </p:nvPr>
        </p:nvSpPr>
        <p:spPr bwMode="auto">
          <a:xfrm>
            <a:off x="839116" y="1102204"/>
            <a:ext cx="10729491" cy="720000"/>
          </a:xfrm>
        </p:spPr>
        <p:txBody>
          <a:bodyPr vertOverflow="overflow" horzOverflow="overflow" vert="horz" wrap="square" lIns="91440" tIns="45720" rIns="91440" bIns="45720" numCol="1" spcCol="0" rtlCol="0" fromWordArt="0" anchor="ctr" anchorCtr="0" forceAA="0" compatLnSpc="0">
            <a:normAutofit fontScale="90000"/>
          </a:bodyPr>
          <a:lstStyle/>
          <a:p>
            <a:pPr>
              <a:defRPr/>
            </a:pPr>
            <a:r>
              <a:rPr lang="de-CH" sz="3600" b="1" i="0" u="none" strike="noStrike" cap="none" spc="0" dirty="0">
                <a:solidFill>
                  <a:schemeClr val="tx1"/>
                </a:solidFill>
                <a:latin typeface="Arial"/>
                <a:ea typeface="Arial"/>
                <a:cs typeface="Arial"/>
              </a:rPr>
              <a:t>Datenschutz im Internet – empfohlene Massnahmen II</a:t>
            </a:r>
            <a:endParaRPr sz="3600" dirty="0"/>
          </a:p>
          <a:p>
            <a:pPr>
              <a:defRPr/>
            </a:pPr>
            <a:endParaRPr lang="de-CH" dirty="0"/>
          </a:p>
        </p:txBody>
      </p:sp>
      <p:sp>
        <p:nvSpPr>
          <p:cNvPr id="1976364467" name="Foliennummernplatzhalter 4"/>
          <p:cNvSpPr>
            <a:spLocks noGrp="1"/>
          </p:cNvSpPr>
          <p:nvPr>
            <p:ph type="sldNum" sz="quarter" idx="12"/>
          </p:nvPr>
        </p:nvSpPr>
        <p:spPr bwMode="auto"/>
        <p:txBody>
          <a:bodyPr/>
          <a:lstStyle/>
          <a:p>
            <a:pPr>
              <a:defRPr/>
            </a:pPr>
            <a:fld id="{8B014328-FA4E-ECC5-041B-435378801990}" type="slidenum">
              <a:rPr lang="de-CH"/>
              <a:t>15</a:t>
            </a:fld>
            <a:endParaRPr lang="de-CH"/>
          </a:p>
        </p:txBody>
      </p:sp>
      <p:sp>
        <p:nvSpPr>
          <p:cNvPr id="2" name="Inhaltsplatzhalter 2">
            <a:extLst>
              <a:ext uri="{FF2B5EF4-FFF2-40B4-BE49-F238E27FC236}">
                <a16:creationId xmlns:a16="http://schemas.microsoft.com/office/drawing/2014/main" id="{E2320AF6-01E7-7919-9EED-4616D23F47A9}"/>
              </a:ext>
            </a:extLst>
          </p:cNvPr>
          <p:cNvSpPr txBox="1">
            <a:spLocks/>
          </p:cNvSpPr>
          <p:nvPr/>
        </p:nvSpPr>
        <p:spPr bwMode="auto">
          <a:xfrm>
            <a:off x="839116" y="3085150"/>
            <a:ext cx="10036882" cy="1800200"/>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FFC000"/>
              </a:buClr>
              <a:buFont typeface="Wingdings"/>
              <a:buChar char="§"/>
              <a:defRPr/>
            </a:pPr>
            <a:r>
              <a:rPr lang="de-DE" sz="2200" b="1" dirty="0">
                <a:solidFill>
                  <a:srgbClr val="6667AB"/>
                </a:solidFill>
              </a:rPr>
              <a:t>Offline Einkaufen (wo möglich)</a:t>
            </a:r>
            <a:endParaRPr lang="de-DE" sz="2200" dirty="0"/>
          </a:p>
          <a:p>
            <a:pPr lvl="1">
              <a:buClr>
                <a:srgbClr val="FFC000"/>
              </a:buClr>
              <a:buFont typeface="Arial"/>
              <a:buChar char="–"/>
              <a:defRPr/>
            </a:pPr>
            <a:r>
              <a:rPr lang="de-DE" sz="2000" dirty="0"/>
              <a:t>Sobald online eingekauft wird, werden automatisch Personendaten über Sie bearbeitet</a:t>
            </a:r>
          </a:p>
          <a:p>
            <a:pPr lvl="1">
              <a:buClr>
                <a:srgbClr val="FFC000"/>
              </a:buClr>
              <a:buFont typeface="Arial"/>
              <a:buChar char="–"/>
              <a:defRPr/>
            </a:pPr>
            <a:r>
              <a:rPr lang="de-DE" sz="2000" dirty="0"/>
              <a:t>Einkauf ohne Kundenkarten: Diese ermöglichen Profile über Ihr Einkaufsverhalten</a:t>
            </a:r>
            <a:endParaRPr lang="de-DE" dirty="0"/>
          </a:p>
          <a:p>
            <a:pPr marL="457200" lvl="1" indent="0">
              <a:buClr>
                <a:srgbClr val="FFC000"/>
              </a:buClr>
              <a:buFont typeface="Arial"/>
              <a:buNone/>
              <a:defRPr/>
            </a:pPr>
            <a:endParaRPr lang="de-DE" dirty="0"/>
          </a:p>
          <a:p>
            <a:pPr marL="457200" lvl="1" indent="0">
              <a:buClr>
                <a:srgbClr val="FFC000"/>
              </a:buClr>
              <a:buFont typeface="Arial"/>
              <a:buNone/>
              <a:defRPr/>
            </a:pPr>
            <a:endParaRPr lang="de-DE" dirty="0"/>
          </a:p>
        </p:txBody>
      </p:sp>
      <p:sp>
        <p:nvSpPr>
          <p:cNvPr id="3" name="Inhaltsplatzhalter 2">
            <a:extLst>
              <a:ext uri="{FF2B5EF4-FFF2-40B4-BE49-F238E27FC236}">
                <a16:creationId xmlns:a16="http://schemas.microsoft.com/office/drawing/2014/main" id="{9BD6E64F-DB9D-7B11-EEF3-352BB1EE5A12}"/>
              </a:ext>
            </a:extLst>
          </p:cNvPr>
          <p:cNvSpPr txBox="1">
            <a:spLocks/>
          </p:cNvSpPr>
          <p:nvPr/>
        </p:nvSpPr>
        <p:spPr bwMode="auto">
          <a:xfrm>
            <a:off x="839116" y="4677586"/>
            <a:ext cx="10036882" cy="1678764"/>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1" indent="0">
              <a:buClr>
                <a:srgbClr val="FFC000"/>
              </a:buClr>
              <a:buFont typeface="Arial"/>
              <a:buNone/>
              <a:defRPr/>
            </a:pPr>
            <a:endParaRPr lang="de-DE" dirty="0"/>
          </a:p>
          <a:p>
            <a:pPr>
              <a:buClr>
                <a:srgbClr val="FFC000"/>
              </a:buClr>
              <a:buFont typeface="Wingdings"/>
              <a:buChar char="§"/>
              <a:defRPr/>
            </a:pPr>
            <a:r>
              <a:rPr lang="de-DE" sz="2200" b="1" dirty="0">
                <a:solidFill>
                  <a:srgbClr val="6667AB"/>
                </a:solidFill>
              </a:rPr>
              <a:t>Kritisch gegenüber „Gratisdiensten“ sein</a:t>
            </a:r>
            <a:endParaRPr lang="de-DE" sz="2200" dirty="0"/>
          </a:p>
          <a:p>
            <a:pPr lvl="1">
              <a:spcBef>
                <a:spcPts val="499"/>
              </a:spcBef>
              <a:buClr>
                <a:srgbClr val="FFC000"/>
              </a:buClr>
              <a:buFont typeface="Arial"/>
              <a:buChar char="–"/>
              <a:defRPr/>
            </a:pPr>
            <a:r>
              <a:rPr lang="de-DE" sz="2000" dirty="0">
                <a:latin typeface="Arial"/>
                <a:ea typeface="Arial"/>
                <a:cs typeface="Arial"/>
              </a:rPr>
              <a:t>"</a:t>
            </a:r>
            <a:r>
              <a:rPr lang="de-DE" sz="2000" b="1" i="1" dirty="0" err="1">
                <a:latin typeface="Arial"/>
                <a:ea typeface="Arial"/>
                <a:cs typeface="Arial"/>
              </a:rPr>
              <a:t>There</a:t>
            </a:r>
            <a:r>
              <a:rPr lang="de-DE" sz="2000" b="1" i="1" dirty="0">
                <a:latin typeface="Arial"/>
                <a:ea typeface="Arial"/>
                <a:cs typeface="Arial"/>
              </a:rPr>
              <a:t> </a:t>
            </a:r>
            <a:r>
              <a:rPr lang="de-DE" sz="2000" b="1" i="1" dirty="0" err="1">
                <a:latin typeface="Arial"/>
                <a:ea typeface="Arial"/>
                <a:cs typeface="Arial"/>
              </a:rPr>
              <a:t>ain't</a:t>
            </a:r>
            <a:r>
              <a:rPr lang="de-DE" sz="2000" b="1" i="1" dirty="0">
                <a:latin typeface="Arial"/>
                <a:ea typeface="Arial"/>
                <a:cs typeface="Arial"/>
              </a:rPr>
              <a:t> </a:t>
            </a:r>
            <a:r>
              <a:rPr lang="de-DE" sz="2000" b="1" i="1" dirty="0" err="1">
                <a:latin typeface="Arial"/>
                <a:ea typeface="Arial"/>
                <a:cs typeface="Arial"/>
              </a:rPr>
              <a:t>no</a:t>
            </a:r>
            <a:r>
              <a:rPr lang="de-DE" sz="2000" b="1" i="1" dirty="0">
                <a:latin typeface="Arial"/>
                <a:ea typeface="Arial"/>
                <a:cs typeface="Arial"/>
              </a:rPr>
              <a:t> such </a:t>
            </a:r>
            <a:r>
              <a:rPr lang="de-DE" sz="2000" b="1" i="1" dirty="0" err="1">
                <a:latin typeface="Arial"/>
                <a:ea typeface="Arial"/>
                <a:cs typeface="Arial"/>
              </a:rPr>
              <a:t>thing</a:t>
            </a:r>
            <a:r>
              <a:rPr lang="de-DE" sz="2000" b="1" i="1" dirty="0">
                <a:latin typeface="Arial"/>
                <a:ea typeface="Arial"/>
                <a:cs typeface="Arial"/>
              </a:rPr>
              <a:t> </a:t>
            </a:r>
            <a:r>
              <a:rPr lang="de-DE" sz="2000" b="1" i="1" dirty="0" err="1">
                <a:latin typeface="Arial"/>
                <a:ea typeface="Arial"/>
                <a:cs typeface="Arial"/>
              </a:rPr>
              <a:t>as</a:t>
            </a:r>
            <a:r>
              <a:rPr lang="de-DE" sz="2000" b="1" i="1" dirty="0">
                <a:latin typeface="Arial"/>
                <a:ea typeface="Arial"/>
                <a:cs typeface="Arial"/>
              </a:rPr>
              <a:t> a </a:t>
            </a:r>
            <a:r>
              <a:rPr lang="de-DE" sz="2000" b="1" i="1" dirty="0" err="1">
                <a:latin typeface="Arial"/>
                <a:ea typeface="Arial"/>
                <a:cs typeface="Arial"/>
              </a:rPr>
              <a:t>free</a:t>
            </a:r>
            <a:r>
              <a:rPr lang="de-DE" sz="2000" b="1" i="1" dirty="0">
                <a:latin typeface="Arial"/>
                <a:ea typeface="Arial"/>
                <a:cs typeface="Arial"/>
              </a:rPr>
              <a:t> lunch</a:t>
            </a:r>
            <a:r>
              <a:rPr lang="de-DE" sz="2000" dirty="0">
                <a:latin typeface="Arial"/>
                <a:ea typeface="Arial"/>
                <a:cs typeface="Arial"/>
              </a:rPr>
              <a:t>"</a:t>
            </a:r>
            <a:r>
              <a:rPr lang="de-DE" sz="2000" dirty="0"/>
              <a:t> Milton Friedman </a:t>
            </a:r>
          </a:p>
          <a:p>
            <a:pPr lvl="2">
              <a:spcBef>
                <a:spcPts val="499"/>
              </a:spcBef>
              <a:buClr>
                <a:srgbClr val="FFC000"/>
              </a:buClr>
              <a:buFont typeface="Wingdings"/>
              <a:buChar char="v"/>
              <a:defRPr/>
            </a:pPr>
            <a:r>
              <a:rPr lang="de-DE" dirty="0"/>
              <a:t>In der Regel zahlen Sie den Dienst mit Ihren Personendaten</a:t>
            </a:r>
          </a:p>
          <a:p>
            <a:pPr marL="457200" lvl="1" indent="0">
              <a:buClr>
                <a:srgbClr val="FFC000"/>
              </a:buClr>
              <a:buFont typeface="Arial"/>
              <a:buNone/>
              <a:defRPr/>
            </a:pPr>
            <a:endParaRPr lang="de-DE" dirty="0"/>
          </a:p>
        </p:txBody>
      </p:sp>
      <p:sp>
        <p:nvSpPr>
          <p:cNvPr id="4" name="Inhaltsplatzhalter 2">
            <a:extLst>
              <a:ext uri="{FF2B5EF4-FFF2-40B4-BE49-F238E27FC236}">
                <a16:creationId xmlns:a16="http://schemas.microsoft.com/office/drawing/2014/main" id="{2336D307-3E7B-9D8C-022C-358D59FB4D5C}"/>
              </a:ext>
            </a:extLst>
          </p:cNvPr>
          <p:cNvSpPr txBox="1">
            <a:spLocks/>
          </p:cNvSpPr>
          <p:nvPr/>
        </p:nvSpPr>
        <p:spPr bwMode="auto">
          <a:xfrm>
            <a:off x="839116" y="1620153"/>
            <a:ext cx="10036882" cy="1166220"/>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FFC000"/>
              </a:buClr>
              <a:buFont typeface="Wingdings"/>
              <a:buChar char="§"/>
              <a:defRPr/>
            </a:pPr>
            <a:r>
              <a:rPr lang="de-DE" sz="2200" b="1" dirty="0">
                <a:solidFill>
                  <a:srgbClr val="6667AB"/>
                </a:solidFill>
              </a:rPr>
              <a:t>Weniger ist mehr! </a:t>
            </a:r>
            <a:endParaRPr lang="de-DE" sz="2200" dirty="0"/>
          </a:p>
          <a:p>
            <a:pPr lvl="1">
              <a:buClr>
                <a:srgbClr val="FFC000"/>
              </a:buClr>
              <a:buFont typeface="Arial"/>
              <a:buChar char="–"/>
              <a:defRPr/>
            </a:pPr>
            <a:r>
              <a:rPr lang="de-DE" sz="2000" dirty="0"/>
              <a:t> Sparsamer Umgang mit Personendaten Im Internet</a:t>
            </a:r>
            <a:endParaRPr lang="de-DE" dirty="0"/>
          </a:p>
          <a:p>
            <a:pPr lvl="2">
              <a:buClr>
                <a:srgbClr val="FFC000"/>
              </a:buClr>
              <a:buFont typeface="Wingdings"/>
              <a:buChar char="v"/>
              <a:defRPr/>
            </a:pPr>
            <a:r>
              <a:rPr lang="de-DE" dirty="0"/>
              <a:t>Nur diejenigen Personendaten angeben, welche erforderlich sind</a:t>
            </a:r>
          </a:p>
          <a:p>
            <a:pPr marL="457200" lvl="1" indent="0">
              <a:buClr>
                <a:srgbClr val="FFC000"/>
              </a:buClr>
              <a:buFont typeface="Arial"/>
              <a:buNone/>
              <a:defRPr/>
            </a:pPr>
            <a:endParaRPr lang="de-DE" dirty="0"/>
          </a:p>
          <a:p>
            <a:pPr marL="457200" lvl="1" indent="0">
              <a:buClr>
                <a:srgbClr val="FFC000"/>
              </a:buClr>
              <a:buFont typeface="Arial"/>
              <a:buNone/>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5871668" name="Titel 1"/>
          <p:cNvSpPr>
            <a:spLocks noGrp="1"/>
          </p:cNvSpPr>
          <p:nvPr>
            <p:ph type="title"/>
          </p:nvPr>
        </p:nvSpPr>
        <p:spPr bwMode="auto"/>
        <p:txBody>
          <a:bodyPr>
            <a:normAutofit/>
          </a:bodyPr>
          <a:lstStyle/>
          <a:p>
            <a:pPr>
              <a:defRPr/>
            </a:pPr>
            <a:r>
              <a:rPr lang="de-CH" sz="3200" b="1" dirty="0"/>
              <a:t>Transparenz - Recht auf Auskunft</a:t>
            </a:r>
            <a:endParaRPr sz="3200" b="1" dirty="0"/>
          </a:p>
        </p:txBody>
      </p:sp>
      <p:sp>
        <p:nvSpPr>
          <p:cNvPr id="290844756" name="Foliennummernplatzhalter 4"/>
          <p:cNvSpPr>
            <a:spLocks noGrp="1"/>
          </p:cNvSpPr>
          <p:nvPr>
            <p:ph type="sldNum" sz="quarter" idx="12"/>
          </p:nvPr>
        </p:nvSpPr>
        <p:spPr bwMode="auto"/>
        <p:txBody>
          <a:bodyPr/>
          <a:lstStyle/>
          <a:p>
            <a:pPr>
              <a:defRPr/>
            </a:pPr>
            <a:fld id="{09627F36-48D3-E771-BDDF-0AC7CD1E5791}" type="slidenum">
              <a:rPr lang="de-CH"/>
              <a:t>16</a:t>
            </a:fld>
            <a:endParaRPr lang="de-CH"/>
          </a:p>
        </p:txBody>
      </p:sp>
      <p:sp>
        <p:nvSpPr>
          <p:cNvPr id="778287048" name="Inhaltsplatzhalter 2"/>
          <p:cNvSpPr>
            <a:spLocks noGrp="1"/>
          </p:cNvSpPr>
          <p:nvPr>
            <p:ph sz="half" idx="1"/>
          </p:nvPr>
        </p:nvSpPr>
        <p:spPr bwMode="auto">
          <a:xfrm>
            <a:off x="839115" y="1600723"/>
            <a:ext cx="10036881" cy="2260326"/>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a:buClr>
                <a:srgbClr val="FFC000"/>
              </a:buClr>
              <a:buFont typeface="Wingdings"/>
              <a:buChar char="§"/>
              <a:defRPr/>
            </a:pPr>
            <a:r>
              <a:rPr sz="2200" b="1" dirty="0">
                <a:solidFill>
                  <a:srgbClr val="6667AB"/>
                </a:solidFill>
              </a:rPr>
              <a:t>Ein </a:t>
            </a:r>
            <a:r>
              <a:rPr sz="2200" b="1" dirty="0" err="1">
                <a:solidFill>
                  <a:srgbClr val="6667AB"/>
                </a:solidFill>
              </a:rPr>
              <a:t>verantwortliches</a:t>
            </a:r>
            <a:r>
              <a:rPr sz="2200" b="1" dirty="0">
                <a:solidFill>
                  <a:srgbClr val="6667AB"/>
                </a:solidFill>
              </a:rPr>
              <a:t> </a:t>
            </a:r>
            <a:r>
              <a:rPr sz="2200" b="1" dirty="0" err="1">
                <a:solidFill>
                  <a:srgbClr val="6667AB"/>
                </a:solidFill>
              </a:rPr>
              <a:t>Unternehmen</a:t>
            </a:r>
            <a:r>
              <a:rPr sz="2200" b="1" dirty="0">
                <a:solidFill>
                  <a:srgbClr val="6667AB"/>
                </a:solidFill>
              </a:rPr>
              <a:t> muss </a:t>
            </a:r>
            <a:r>
              <a:rPr sz="2200" b="1" dirty="0" err="1">
                <a:solidFill>
                  <a:srgbClr val="6667AB"/>
                </a:solidFill>
              </a:rPr>
              <a:t>mindestens</a:t>
            </a:r>
            <a:r>
              <a:rPr sz="2200" b="1" dirty="0">
                <a:solidFill>
                  <a:srgbClr val="6667AB"/>
                </a:solidFill>
              </a:rPr>
              <a:t> </a:t>
            </a:r>
            <a:r>
              <a:rPr sz="2200" b="1" dirty="0" err="1">
                <a:solidFill>
                  <a:srgbClr val="6667AB"/>
                </a:solidFill>
              </a:rPr>
              <a:t>Auskunft</a:t>
            </a:r>
            <a:r>
              <a:rPr sz="2200" b="1" dirty="0">
                <a:solidFill>
                  <a:srgbClr val="6667AB"/>
                </a:solidFill>
              </a:rPr>
              <a:t> </a:t>
            </a:r>
            <a:r>
              <a:rPr sz="2200" b="1" dirty="0" err="1">
                <a:solidFill>
                  <a:srgbClr val="6667AB"/>
                </a:solidFill>
              </a:rPr>
              <a:t>geben</a:t>
            </a:r>
            <a:r>
              <a:rPr sz="2200" b="1" dirty="0">
                <a:solidFill>
                  <a:srgbClr val="6667AB"/>
                </a:solidFill>
              </a:rPr>
              <a:t> </a:t>
            </a:r>
            <a:r>
              <a:rPr sz="2200" b="1" dirty="0" err="1">
                <a:solidFill>
                  <a:srgbClr val="6667AB"/>
                </a:solidFill>
              </a:rPr>
              <a:t>über</a:t>
            </a:r>
            <a:r>
              <a:rPr sz="2200" b="1" dirty="0">
                <a:solidFill>
                  <a:srgbClr val="6667AB"/>
                </a:solidFill>
              </a:rPr>
              <a:t>:</a:t>
            </a:r>
            <a:endParaRPr sz="2200" dirty="0"/>
          </a:p>
          <a:p>
            <a:pPr lvl="1">
              <a:buClr>
                <a:srgbClr val="FFC000"/>
              </a:buClr>
              <a:buFont typeface="Arial"/>
              <a:buChar char="–"/>
              <a:defRPr/>
            </a:pPr>
            <a:r>
              <a:rPr sz="1600" dirty="0"/>
              <a:t>Die</a:t>
            </a:r>
            <a:r>
              <a:rPr sz="1600" b="1" dirty="0"/>
              <a:t> </a:t>
            </a:r>
            <a:r>
              <a:rPr sz="1600" b="1" dirty="0" err="1"/>
              <a:t>Identität</a:t>
            </a:r>
            <a:r>
              <a:rPr sz="1600" b="1" dirty="0"/>
              <a:t> des </a:t>
            </a:r>
            <a:r>
              <a:rPr sz="1600" b="1" dirty="0" err="1"/>
              <a:t>Verantwortlichen</a:t>
            </a:r>
            <a:endParaRPr sz="2200" dirty="0"/>
          </a:p>
          <a:p>
            <a:pPr lvl="1">
              <a:buClr>
                <a:srgbClr val="FFC000"/>
              </a:buClr>
              <a:buFont typeface="Arial"/>
              <a:buChar char="–"/>
              <a:defRPr/>
            </a:pPr>
            <a:r>
              <a:rPr sz="1600" dirty="0"/>
              <a:t>Die</a:t>
            </a:r>
            <a:r>
              <a:rPr sz="1600" b="1" dirty="0"/>
              <a:t> </a:t>
            </a:r>
            <a:r>
              <a:rPr sz="1600" b="1" dirty="0" err="1"/>
              <a:t>Bearbeitungszwecke</a:t>
            </a:r>
            <a:endParaRPr sz="2200" dirty="0"/>
          </a:p>
          <a:p>
            <a:pPr lvl="1">
              <a:buClr>
                <a:srgbClr val="FFC000"/>
              </a:buClr>
              <a:buFont typeface="Arial"/>
              <a:buChar char="–"/>
              <a:defRPr/>
            </a:pPr>
            <a:r>
              <a:rPr sz="1600" dirty="0"/>
              <a:t>Die </a:t>
            </a:r>
            <a:r>
              <a:rPr sz="1600" b="1" dirty="0" err="1"/>
              <a:t>bearbeiteten</a:t>
            </a:r>
            <a:r>
              <a:rPr sz="1600" b="1" dirty="0"/>
              <a:t> </a:t>
            </a:r>
            <a:r>
              <a:rPr sz="1600" b="1" dirty="0" err="1"/>
              <a:t>Personendaten</a:t>
            </a:r>
            <a:r>
              <a:rPr sz="1600" dirty="0"/>
              <a:t> </a:t>
            </a:r>
            <a:r>
              <a:rPr sz="1600" dirty="0" err="1"/>
              <a:t>als</a:t>
            </a:r>
            <a:r>
              <a:rPr sz="1600" dirty="0"/>
              <a:t> </a:t>
            </a:r>
            <a:r>
              <a:rPr sz="1600" dirty="0" err="1"/>
              <a:t>solche</a:t>
            </a:r>
            <a:endParaRPr sz="2200" dirty="0"/>
          </a:p>
          <a:p>
            <a:pPr lvl="1">
              <a:buClr>
                <a:srgbClr val="FFC000"/>
              </a:buClr>
              <a:buFont typeface="Arial"/>
              <a:buChar char="–"/>
              <a:defRPr/>
            </a:pPr>
            <a:r>
              <a:rPr sz="1600" dirty="0"/>
              <a:t>Die </a:t>
            </a:r>
            <a:r>
              <a:rPr sz="1600" b="1" dirty="0" err="1"/>
              <a:t>Aufbewahrungsdauer</a:t>
            </a:r>
            <a:r>
              <a:rPr sz="1600" dirty="0"/>
              <a:t> </a:t>
            </a:r>
            <a:endParaRPr sz="2200" dirty="0"/>
          </a:p>
          <a:p>
            <a:pPr lvl="1">
              <a:buClr>
                <a:srgbClr val="FFC000"/>
              </a:buClr>
              <a:buFont typeface="Arial"/>
              <a:buChar char="–"/>
              <a:defRPr/>
            </a:pPr>
            <a:r>
              <a:rPr sz="1600" dirty="0" err="1"/>
              <a:t>Angaben</a:t>
            </a:r>
            <a:r>
              <a:rPr sz="1600" dirty="0"/>
              <a:t> </a:t>
            </a:r>
            <a:r>
              <a:rPr sz="1600" dirty="0" err="1"/>
              <a:t>über</a:t>
            </a:r>
            <a:r>
              <a:rPr sz="1600" dirty="0"/>
              <a:t> die </a:t>
            </a:r>
            <a:r>
              <a:rPr sz="1600" b="1" dirty="0" err="1"/>
              <a:t>Herkunft</a:t>
            </a:r>
            <a:r>
              <a:rPr sz="1600" b="1" dirty="0"/>
              <a:t> der </a:t>
            </a:r>
            <a:r>
              <a:rPr sz="1600" b="1" dirty="0" err="1"/>
              <a:t>Personendaten</a:t>
            </a:r>
            <a:r>
              <a:rPr sz="1600" dirty="0"/>
              <a:t>, </a:t>
            </a:r>
            <a:r>
              <a:rPr sz="1600" u="sng" dirty="0" err="1"/>
              <a:t>soweit</a:t>
            </a:r>
            <a:r>
              <a:rPr sz="1600" u="sng" dirty="0"/>
              <a:t> </a:t>
            </a:r>
            <a:r>
              <a:rPr sz="1600" u="sng" dirty="0" err="1"/>
              <a:t>nicht</a:t>
            </a:r>
            <a:r>
              <a:rPr sz="1600" u="sng" dirty="0"/>
              <a:t> </a:t>
            </a:r>
            <a:r>
              <a:rPr sz="1600" u="sng" dirty="0" err="1"/>
              <a:t>direkt</a:t>
            </a:r>
            <a:r>
              <a:rPr sz="1600" u="sng" dirty="0"/>
              <a:t> </a:t>
            </a:r>
            <a:r>
              <a:rPr sz="1600" u="sng" dirty="0" err="1"/>
              <a:t>bei</a:t>
            </a:r>
            <a:r>
              <a:rPr sz="1600" u="sng" dirty="0"/>
              <a:t> der </a:t>
            </a:r>
            <a:r>
              <a:rPr sz="1600" u="sng" dirty="0" err="1"/>
              <a:t>betroffenen</a:t>
            </a:r>
            <a:r>
              <a:rPr sz="1600" u="sng" dirty="0"/>
              <a:t> Person </a:t>
            </a:r>
            <a:r>
              <a:rPr sz="1600" u="sng" dirty="0" err="1"/>
              <a:t>beschafft</a:t>
            </a:r>
            <a:endParaRPr sz="1400" dirty="0"/>
          </a:p>
          <a:p>
            <a:pPr lvl="1">
              <a:buClr>
                <a:srgbClr val="FFC000"/>
              </a:buClr>
              <a:buFont typeface="Arial"/>
              <a:buChar char="–"/>
              <a:defRPr/>
            </a:pPr>
            <a:r>
              <a:rPr sz="1600" dirty="0" err="1"/>
              <a:t>Vorliegen</a:t>
            </a:r>
            <a:r>
              <a:rPr sz="1600" dirty="0"/>
              <a:t> </a:t>
            </a:r>
            <a:r>
              <a:rPr sz="1600" dirty="0" err="1"/>
              <a:t>einer</a:t>
            </a:r>
            <a:r>
              <a:rPr sz="1600" dirty="0"/>
              <a:t> </a:t>
            </a:r>
            <a:r>
              <a:rPr sz="1600" b="1" dirty="0" err="1"/>
              <a:t>automatisierten</a:t>
            </a:r>
            <a:r>
              <a:rPr sz="1600" b="1" dirty="0"/>
              <a:t> </a:t>
            </a:r>
            <a:r>
              <a:rPr sz="1600" b="1" dirty="0" err="1"/>
              <a:t>Einzelentscheidung</a:t>
            </a:r>
            <a:r>
              <a:rPr sz="1600" dirty="0"/>
              <a:t> </a:t>
            </a:r>
            <a:r>
              <a:rPr sz="1600" dirty="0" err="1"/>
              <a:t>sowie</a:t>
            </a:r>
            <a:r>
              <a:rPr sz="1600" dirty="0"/>
              <a:t> die </a:t>
            </a:r>
            <a:r>
              <a:rPr sz="1600" b="1" dirty="0" err="1"/>
              <a:t>Logik</a:t>
            </a:r>
            <a:r>
              <a:rPr sz="1600" b="1" dirty="0"/>
              <a:t>, auf der die </a:t>
            </a:r>
            <a:r>
              <a:rPr sz="1600" b="1" dirty="0" err="1"/>
              <a:t>Entscheidung</a:t>
            </a:r>
            <a:r>
              <a:rPr sz="1600" b="1" dirty="0"/>
              <a:t> </a:t>
            </a:r>
            <a:r>
              <a:rPr sz="1600" b="1" dirty="0" err="1"/>
              <a:t>beruht</a:t>
            </a:r>
            <a:endParaRPr sz="2200" b="1" dirty="0"/>
          </a:p>
          <a:p>
            <a:pPr lvl="1">
              <a:buClr>
                <a:srgbClr val="FFC000"/>
              </a:buClr>
              <a:buFont typeface="Arial"/>
              <a:buChar char="–"/>
              <a:defRPr/>
            </a:pPr>
            <a:r>
              <a:rPr sz="1600" b="1" dirty="0" err="1"/>
              <a:t>Empfängerinnen</a:t>
            </a:r>
            <a:r>
              <a:rPr sz="1600" b="1" dirty="0"/>
              <a:t> und </a:t>
            </a:r>
            <a:r>
              <a:rPr sz="1600" b="1" dirty="0" err="1"/>
              <a:t>Empfänger</a:t>
            </a:r>
            <a:r>
              <a:rPr sz="1600" dirty="0"/>
              <a:t> von </a:t>
            </a:r>
            <a:r>
              <a:rPr sz="1600" dirty="0" err="1"/>
              <a:t>Personendaten</a:t>
            </a:r>
            <a:endParaRPr dirty="0"/>
          </a:p>
          <a:p>
            <a:pPr marL="457200" lvl="1" indent="0">
              <a:buClr>
                <a:srgbClr val="FFC000"/>
              </a:buClr>
              <a:buFont typeface="Arial"/>
              <a:buNone/>
              <a:defRPr/>
            </a:pPr>
            <a:endParaRPr dirty="0"/>
          </a:p>
        </p:txBody>
      </p:sp>
      <p:sp>
        <p:nvSpPr>
          <p:cNvPr id="2" name="Inhaltsplatzhalter 2">
            <a:extLst>
              <a:ext uri="{FF2B5EF4-FFF2-40B4-BE49-F238E27FC236}">
                <a16:creationId xmlns:a16="http://schemas.microsoft.com/office/drawing/2014/main" id="{5EEB24DC-5F3A-6CB7-A06B-BF2F761DAF67}"/>
              </a:ext>
            </a:extLst>
          </p:cNvPr>
          <p:cNvSpPr txBox="1">
            <a:spLocks/>
          </p:cNvSpPr>
          <p:nvPr/>
        </p:nvSpPr>
        <p:spPr bwMode="auto">
          <a:xfrm>
            <a:off x="1077559" y="4185989"/>
            <a:ext cx="10036881" cy="792088"/>
          </a:xfrm>
          <a:prstGeom prst="rect">
            <a:avLst/>
          </a:prstGeom>
        </p:spPr>
        <p:txBody>
          <a:bodyPr vertOverflow="overflow" horzOverflow="overflow" vert="horz" wrap="square" lIns="91440" tIns="45720" rIns="91440" bIns="45720" numCol="1" spcCol="0" rtlCol="0" fromWordArt="0" anchor="t" anchorCtr="0" forceAA="0" compatLnSpc="0">
            <a:normAutofit fontScale="95000" lnSpcReduction="1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FFC000"/>
              </a:buClr>
              <a:buFont typeface="Wingdings"/>
              <a:buChar char="§"/>
              <a:defRPr/>
            </a:pPr>
            <a:r>
              <a:rPr lang="de-DE" sz="2200" b="1" dirty="0">
                <a:solidFill>
                  <a:srgbClr val="6667AB"/>
                </a:solidFill>
              </a:rPr>
              <a:t>Kostenlos</a:t>
            </a:r>
            <a:endParaRPr lang="de-DE" sz="2200" dirty="0"/>
          </a:p>
          <a:p>
            <a:pPr lvl="1">
              <a:buClr>
                <a:srgbClr val="FFC000"/>
              </a:buClr>
              <a:buFont typeface="Arial"/>
              <a:buChar char="–"/>
              <a:defRPr/>
            </a:pPr>
            <a:r>
              <a:rPr lang="de-DE" sz="1800" dirty="0"/>
              <a:t>Faustregel: </a:t>
            </a:r>
            <a:r>
              <a:rPr lang="de-DE" sz="1800" b="1" dirty="0"/>
              <a:t>Einmal pro Jahr</a:t>
            </a:r>
            <a:r>
              <a:rPr lang="de-DE" sz="1800" dirty="0"/>
              <a:t> ist das Auskunftsrecht kostenlos</a:t>
            </a:r>
            <a:endParaRPr lang="de-DE" sz="1600" dirty="0"/>
          </a:p>
          <a:p>
            <a:pPr marL="457200" lvl="1" indent="0">
              <a:buClr>
                <a:srgbClr val="FFC000"/>
              </a:buClr>
              <a:buFont typeface="Arial"/>
              <a:buNone/>
              <a:defRPr/>
            </a:pPr>
            <a:endParaRPr lang="de-DE" dirty="0"/>
          </a:p>
          <a:p>
            <a:pPr marL="457200" lvl="1" indent="0">
              <a:buClr>
                <a:srgbClr val="FFC000"/>
              </a:buClr>
              <a:buFont typeface="Arial"/>
              <a:buNone/>
              <a:defRPr/>
            </a:pPr>
            <a:endParaRPr lang="de-DE" dirty="0"/>
          </a:p>
        </p:txBody>
      </p:sp>
      <p:sp>
        <p:nvSpPr>
          <p:cNvPr id="3" name="Inhaltsplatzhalter 2">
            <a:extLst>
              <a:ext uri="{FF2B5EF4-FFF2-40B4-BE49-F238E27FC236}">
                <a16:creationId xmlns:a16="http://schemas.microsoft.com/office/drawing/2014/main" id="{3C897A05-AB3C-812A-2CD1-318A0B9718EC}"/>
              </a:ext>
            </a:extLst>
          </p:cNvPr>
          <p:cNvSpPr txBox="1">
            <a:spLocks/>
          </p:cNvSpPr>
          <p:nvPr/>
        </p:nvSpPr>
        <p:spPr bwMode="auto">
          <a:xfrm>
            <a:off x="1077558" y="4797152"/>
            <a:ext cx="10036881" cy="1496856"/>
          </a:xfrm>
          <a:prstGeom prst="rect">
            <a:avLst/>
          </a:prstGeom>
        </p:spPr>
        <p:txBody>
          <a:bodyPr vertOverflow="overflow" horzOverflow="overflow" vert="horz" wrap="square" lIns="91440" tIns="45720" rIns="91440" bIns="45720" numCol="1" spcCol="0" rtlCol="0" fromWordArt="0" anchor="t" anchorCtr="0" forceAA="0" compatLnSpc="0">
            <a:normAutofit fontScale="95000" lnSpcReduction="1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1" indent="0">
              <a:buClr>
                <a:srgbClr val="FFC000"/>
              </a:buClr>
              <a:buFont typeface="Arial"/>
              <a:buNone/>
              <a:defRPr/>
            </a:pPr>
            <a:endParaRPr lang="de-DE" dirty="0"/>
          </a:p>
          <a:p>
            <a:pPr>
              <a:buClr>
                <a:srgbClr val="FFC000"/>
              </a:buClr>
              <a:buFont typeface="Wingdings"/>
              <a:buChar char="§"/>
              <a:defRPr/>
            </a:pPr>
            <a:r>
              <a:rPr lang="de-DE" sz="2200" b="1" dirty="0">
                <a:solidFill>
                  <a:srgbClr val="6667AB"/>
                </a:solidFill>
              </a:rPr>
              <a:t>30-tägige Bearbeitungszeit</a:t>
            </a:r>
            <a:endParaRPr lang="de-DE" sz="2200" dirty="0"/>
          </a:p>
          <a:p>
            <a:pPr lvl="1">
              <a:buClr>
                <a:srgbClr val="FFC000"/>
              </a:buClr>
              <a:buFont typeface="Arial"/>
              <a:buChar char="–"/>
              <a:defRPr/>
            </a:pPr>
            <a:r>
              <a:rPr lang="de-DE" sz="1800" dirty="0"/>
              <a:t>Das Unternehmen muss das geltend gemachte Auskunftsrecht i.d.R. </a:t>
            </a:r>
            <a:r>
              <a:rPr lang="de-DE" sz="1800" b="1" dirty="0"/>
              <a:t>innerhalb 30 Tagen</a:t>
            </a:r>
            <a:r>
              <a:rPr lang="de-DE" sz="1800" dirty="0"/>
              <a:t> erfüllen.</a:t>
            </a:r>
          </a:p>
          <a:p>
            <a:pPr marL="457200" lvl="1" indent="0">
              <a:buClr>
                <a:srgbClr val="FFC000"/>
              </a:buClr>
              <a:buFont typeface="Arial"/>
              <a:buNone/>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70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870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870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870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870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8704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28704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28704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7048" grpId="0" build="p"/>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73501126" name="Rectangle 3078"/>
          <p:cNvSpPr>
            <a:spLocks noGrp="1" noRot="1" noChangeAspect="1" noMove="1" noResize="1" noEditPoints="1" noAdjustHandles="1" noChangeArrowheads="1" noChangeShapeType="1" noTextEdit="1"/>
          </p:cNvSpPr>
          <p:nvPr/>
        </p:nvSpPr>
        <p:spPr bwMode="auto">
          <a:xfrm>
            <a:off x="-1" y="0"/>
            <a:ext cx="12188952" cy="6858000"/>
          </a:xfrm>
          <a:prstGeom prst="rect">
            <a:avLst/>
          </a:prstGeom>
          <a:solidFill>
            <a:srgbClr val="666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4533513" name="Titel 1"/>
          <p:cNvSpPr>
            <a:spLocks noGrp="1"/>
          </p:cNvSpPr>
          <p:nvPr>
            <p:ph type="title"/>
          </p:nvPr>
        </p:nvSpPr>
        <p:spPr bwMode="auto">
          <a:xfrm>
            <a:off x="670023" y="701929"/>
            <a:ext cx="10464734" cy="1314159"/>
          </a:xfrm>
          <a:prstGeom prst="rect">
            <a:avLst/>
          </a:prstGeom>
          <a:noFill/>
        </p:spPr>
        <p:txBody>
          <a:bodyPr vert="horz" lIns="91440" tIns="45720" rIns="91440" bIns="45720" rtlCol="0" anchor="b">
            <a:normAutofit/>
          </a:bodyPr>
          <a:lstStyle/>
          <a:p>
            <a:pPr>
              <a:defRPr/>
            </a:pPr>
            <a:r>
              <a:rPr lang="en-US" sz="8000">
                <a:solidFill>
                  <a:schemeClr val="bg1"/>
                </a:solidFill>
              </a:rPr>
              <a:t>Fragen?</a:t>
            </a:r>
            <a:endParaRPr sz="7200">
              <a:solidFill>
                <a:schemeClr val="bg1"/>
              </a:solidFill>
            </a:endParaRPr>
          </a:p>
        </p:txBody>
      </p:sp>
      <p:pic>
        <p:nvPicPr>
          <p:cNvPr id="184684930" name="Picture 2" descr="Fragen statt sagen - Kantelberg's Beratungsmanufaktur"/>
          <p:cNvPicPr>
            <a:picLocks noChangeAspect="1" noChangeArrowheads="1"/>
          </p:cNvPicPr>
          <p:nvPr/>
        </p:nvPicPr>
        <p:blipFill>
          <a:blip r:embed="rId3"/>
          <a:srcRect r="-1"/>
          <a:stretch/>
        </p:blipFill>
        <p:spPr bwMode="auto">
          <a:xfrm>
            <a:off x="2704024" y="2206588"/>
            <a:ext cx="6777732" cy="3733675"/>
          </a:xfrm>
          <a:prstGeom prst="rect">
            <a:avLst/>
          </a:prstGeom>
          <a:noFill/>
          <a:effectLst/>
        </p:spPr>
      </p:pic>
      <p:sp>
        <p:nvSpPr>
          <p:cNvPr id="1288485322" name="Foliennummernplatzhalter 3"/>
          <p:cNvSpPr>
            <a:spLocks noGrp="1"/>
          </p:cNvSpPr>
          <p:nvPr>
            <p:ph type="sldNum" sz="quarter" idx="12"/>
          </p:nvPr>
        </p:nvSpPr>
        <p:spPr bwMode="auto">
          <a:xfrm>
            <a:off x="8610600" y="6356350"/>
            <a:ext cx="2743200" cy="365125"/>
          </a:xfrm>
        </p:spPr>
        <p:txBody>
          <a:bodyPr vert="horz" lIns="91440" tIns="45720" rIns="91440" bIns="45720" rtlCol="0" anchor="ctr">
            <a:normAutofit/>
          </a:bodyPr>
          <a:lstStyle/>
          <a:p>
            <a:pPr>
              <a:spcAft>
                <a:spcPts val="600"/>
              </a:spcAft>
              <a:defRPr/>
            </a:pPr>
            <a:fld id="{F4FBC821-8C85-FE06-7F64-75FCDB2C5BCC}" type="slidenum">
              <a:rPr lang="en-US">
                <a:solidFill>
                  <a:prstClr val="black">
                    <a:tint val="75000"/>
                  </a:prstClr>
                </a:solidFill>
                <a:latin typeface="Calibri"/>
                <a:cs typeface="Arial"/>
              </a:rPr>
              <a:t>17</a:t>
            </a:fld>
            <a:endParaRPr lang="en-US">
              <a:solidFill>
                <a:prstClr val="black">
                  <a:tint val="75000"/>
                </a:prstClr>
              </a:solidFill>
              <a:latin typeface="Calibri"/>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3521099" name="Titel 1"/>
          <p:cNvSpPr>
            <a:spLocks noGrp="1"/>
          </p:cNvSpPr>
          <p:nvPr>
            <p:ph type="title"/>
          </p:nvPr>
        </p:nvSpPr>
        <p:spPr bwMode="auto"/>
        <p:txBody>
          <a:bodyPr anchor="ctr">
            <a:normAutofit/>
          </a:bodyPr>
          <a:lstStyle/>
          <a:p>
            <a:pPr algn="ctr">
              <a:defRPr/>
            </a:pPr>
            <a:r>
              <a:rPr lang="en-GB" sz="3200">
                <a:solidFill>
                  <a:srgbClr val="6667AB"/>
                </a:solidFill>
              </a:rPr>
              <a:t>Vielen Dank für Ihre Aufmerksamkeit!</a:t>
            </a:r>
            <a:endParaRPr/>
          </a:p>
        </p:txBody>
      </p:sp>
      <p:sp>
        <p:nvSpPr>
          <p:cNvPr id="906029016" name="Textplatzhalter 2"/>
          <p:cNvSpPr>
            <a:spLocks noGrp="1"/>
          </p:cNvSpPr>
          <p:nvPr>
            <p:ph type="body" idx="1"/>
          </p:nvPr>
        </p:nvSpPr>
        <p:spPr bwMode="auto"/>
        <p:txBody>
          <a:bodyPr>
            <a:normAutofit lnSpcReduction="10000"/>
          </a:bodyPr>
          <a:lstStyle/>
          <a:p>
            <a:pPr algn="ctr">
              <a:defRPr/>
            </a:pPr>
            <a:r>
              <a:rPr lang="de-CH" sz="2000">
                <a:solidFill>
                  <a:srgbClr val="6667AB"/>
                </a:solidFill>
              </a:rPr>
              <a:t>Andre Tomicevic, MLaw </a:t>
            </a:r>
            <a:endParaRPr/>
          </a:p>
          <a:p>
            <a:pPr algn="ctr">
              <a:defRPr/>
            </a:pPr>
            <a:r>
              <a:rPr lang="de-CH" sz="2000">
                <a:solidFill>
                  <a:srgbClr val="6667AB"/>
                </a:solidFill>
              </a:rPr>
              <a:t>Secure4u.ch GmbH</a:t>
            </a:r>
          </a:p>
          <a:p>
            <a:pPr algn="ctr">
              <a:defRPr/>
            </a:pPr>
            <a:r>
              <a:rPr lang="de-CH" sz="2000" u="sng">
                <a:solidFill>
                  <a:srgbClr val="6667AB"/>
                </a:solidFill>
                <a:hlinkClick r:id="rId3" tooltip="https://secure4u.ch/"/>
              </a:rPr>
              <a:t>https://secure4u.ch </a:t>
            </a:r>
            <a:endParaRPr/>
          </a:p>
          <a:p>
            <a:pPr algn="ctr">
              <a:defRPr/>
            </a:pPr>
            <a:r>
              <a:rPr lang="de-CH" sz="2000" u="sng">
                <a:solidFill>
                  <a:srgbClr val="6667AB"/>
                </a:solidFill>
                <a:hlinkClick r:id="rId4" tooltip="mailto:jeremy@secure4u.ch"/>
              </a:rPr>
              <a:t>andre@secure4u.ch </a:t>
            </a:r>
            <a:endParaRPr/>
          </a:p>
          <a:p>
            <a:pPr algn="ctr">
              <a:defRPr/>
            </a:pPr>
            <a:endParaRPr lang="de-CH" sz="2000"/>
          </a:p>
        </p:txBody>
      </p:sp>
      <p:sp>
        <p:nvSpPr>
          <p:cNvPr id="1190075646" name="Slide Number Placeholder 3"/>
          <p:cNvSpPr>
            <a:spLocks noGrp="1"/>
          </p:cNvSpPr>
          <p:nvPr>
            <p:ph type="sldNum" sz="quarter" idx="12"/>
          </p:nvPr>
        </p:nvSpPr>
        <p:spPr bwMode="auto"/>
        <p:txBody>
          <a:bodyPr/>
          <a:lstStyle/>
          <a:p>
            <a:pPr>
              <a:defRPr/>
            </a:pPr>
            <a:fld id="{1BFA7D2B-B710-FA22-F3CF-728FF9258012}" type="slidenum">
              <a:rPr lang="de-CH"/>
              <a:t>18</a:t>
            </a:fld>
            <a:endParaRPr lang="de-C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8207806" name="Rechteck 4"/>
          <p:cNvSpPr/>
          <p:nvPr/>
        </p:nvSpPr>
        <p:spPr bwMode="auto">
          <a:xfrm>
            <a:off x="0" y="0"/>
            <a:ext cx="12192000" cy="6858000"/>
          </a:xfrm>
          <a:prstGeom prst="rect">
            <a:avLst/>
          </a:prstGeom>
          <a:solidFill>
            <a:srgbClr val="6667AB"/>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defRPr/>
            </a:pPr>
            <a:endParaRPr lang="de-CH"/>
          </a:p>
        </p:txBody>
      </p:sp>
      <p:sp>
        <p:nvSpPr>
          <p:cNvPr id="1706448397" name="Titre 1"/>
          <p:cNvSpPr>
            <a:spLocks noGrp="1"/>
          </p:cNvSpPr>
          <p:nvPr>
            <p:ph type="title"/>
          </p:nvPr>
        </p:nvSpPr>
        <p:spPr bwMode="auto">
          <a:xfrm>
            <a:off x="2009574" y="1049038"/>
            <a:ext cx="3836961" cy="647421"/>
          </a:xfrm>
        </p:spPr>
        <p:txBody>
          <a:bodyPr>
            <a:noAutofit/>
          </a:bodyPr>
          <a:lstStyle/>
          <a:p>
            <a:pPr>
              <a:defRPr/>
            </a:pPr>
            <a:r>
              <a:rPr lang="fr-CH" sz="2800">
                <a:solidFill>
                  <a:schemeClr val="bg1"/>
                </a:solidFill>
              </a:rPr>
              <a:t>André Tomicevic</a:t>
            </a:r>
            <a:endParaRPr/>
          </a:p>
        </p:txBody>
      </p:sp>
      <p:sp>
        <p:nvSpPr>
          <p:cNvPr id="430548552" name="Espace réservé du numéro de diapositive 3"/>
          <p:cNvSpPr>
            <a:spLocks noGrp="1"/>
          </p:cNvSpPr>
          <p:nvPr>
            <p:ph type="sldNum" sz="quarter" idx="12"/>
          </p:nvPr>
        </p:nvSpPr>
        <p:spPr bwMode="auto"/>
        <p:txBody>
          <a:bodyPr/>
          <a:lstStyle/>
          <a:p>
            <a:pPr>
              <a:defRPr/>
            </a:pPr>
            <a:fld id="{5F03FA6B-4AEB-BDB7-8E2E-EEAFD350C19C}" type="slidenum">
              <a:rPr lang="de-CH"/>
              <a:t>2</a:t>
            </a:fld>
            <a:endParaRPr lang="de-CH"/>
          </a:p>
        </p:txBody>
      </p:sp>
      <p:pic>
        <p:nvPicPr>
          <p:cNvPr id="615947360" name="Grafik 6" descr="Ein Bild, das Menschliches Gesicht, Person, Mann, Shirt enthält.&#10;&#10;Automatisch generierte Beschreibung"/>
          <p:cNvPicPr>
            <a:picLocks noChangeAspect="1"/>
          </p:cNvPicPr>
          <p:nvPr/>
        </p:nvPicPr>
        <p:blipFill>
          <a:blip r:embed="rId3"/>
          <a:srcRect l="36718" r="14581"/>
          <a:stretch/>
        </p:blipFill>
        <p:spPr bwMode="auto">
          <a:xfrm>
            <a:off x="0" y="-1684"/>
            <a:ext cx="2009574" cy="2731915"/>
          </a:xfrm>
          <a:prstGeom prst="rect">
            <a:avLst/>
          </a:prstGeom>
          <a:ln>
            <a:noFill/>
          </a:ln>
        </p:spPr>
      </p:pic>
      <p:sp>
        <p:nvSpPr>
          <p:cNvPr id="622101431" name="Textfeld 9"/>
          <p:cNvSpPr txBox="1"/>
          <p:nvPr/>
        </p:nvSpPr>
        <p:spPr bwMode="auto">
          <a:xfrm>
            <a:off x="0" y="4868740"/>
            <a:ext cx="7173304" cy="1025921"/>
          </a:xfrm>
          <a:prstGeom prst="rect">
            <a:avLst/>
          </a:prstGeom>
          <a:noFill/>
          <a:ln w="38100">
            <a:noFill/>
          </a:ln>
        </p:spPr>
        <p:txBody>
          <a:bodyPr wrap="square" rtlCol="0">
            <a:spAutoFit/>
          </a:bodyPr>
          <a:lstStyle/>
          <a:p>
            <a:pPr>
              <a:spcBef>
                <a:spcPts val="499"/>
              </a:spcBef>
              <a:spcAft>
                <a:spcPts val="499"/>
              </a:spcAft>
              <a:defRPr/>
            </a:pPr>
            <a:r>
              <a:rPr lang="de-CH" sz="1600" b="1">
                <a:solidFill>
                  <a:schemeClr val="bg1"/>
                </a:solidFill>
              </a:rPr>
              <a:t>Ausbildung</a:t>
            </a:r>
            <a:endParaRPr/>
          </a:p>
          <a:p>
            <a:pPr marL="177798" indent="-177798">
              <a:spcBef>
                <a:spcPts val="499"/>
              </a:spcBef>
              <a:spcAft>
                <a:spcPts val="499"/>
              </a:spcAft>
              <a:buFont typeface="Arial"/>
              <a:buChar char="•"/>
              <a:tabLst>
                <a:tab pos="3047999" algn="l"/>
              </a:tabLst>
              <a:defRPr/>
            </a:pPr>
            <a:r>
              <a:rPr lang="de-CH" sz="1400">
                <a:solidFill>
                  <a:schemeClr val="bg1"/>
                </a:solidFill>
              </a:rPr>
              <a:t>Universität Basel:    	Life Sciences Law (Master of Law) </a:t>
            </a:r>
            <a:endParaRPr/>
          </a:p>
          <a:p>
            <a:pPr marL="177798" indent="-177798">
              <a:spcBef>
                <a:spcPts val="499"/>
              </a:spcBef>
              <a:spcAft>
                <a:spcPts val="499"/>
              </a:spcAft>
              <a:buFont typeface="Arial"/>
              <a:buChar char="•"/>
              <a:tabLst>
                <a:tab pos="3047999" algn="l"/>
              </a:tabLst>
              <a:defRPr/>
            </a:pPr>
            <a:r>
              <a:rPr lang="de-CH" sz="1400">
                <a:solidFill>
                  <a:schemeClr val="bg1"/>
                </a:solidFill>
              </a:rPr>
              <a:t>Universität Basel:    	Bachelor of Law</a:t>
            </a:r>
            <a:endParaRPr/>
          </a:p>
        </p:txBody>
      </p:sp>
      <p:sp>
        <p:nvSpPr>
          <p:cNvPr id="1130610545" name="Textfeld 10"/>
          <p:cNvSpPr txBox="1"/>
          <p:nvPr/>
        </p:nvSpPr>
        <p:spPr bwMode="auto">
          <a:xfrm>
            <a:off x="0" y="2747626"/>
            <a:ext cx="7173307" cy="2052270"/>
          </a:xfrm>
          <a:prstGeom prst="rect">
            <a:avLst/>
          </a:prstGeom>
          <a:noFill/>
          <a:ln w="38100">
            <a:noFill/>
          </a:ln>
        </p:spPr>
        <p:txBody>
          <a:bodyPr wrap="square" rtlCol="0">
            <a:noAutofit/>
          </a:bodyPr>
          <a:lstStyle/>
          <a:p>
            <a:pPr>
              <a:spcBef>
                <a:spcPts val="499"/>
              </a:spcBef>
              <a:spcAft>
                <a:spcPts val="499"/>
              </a:spcAft>
              <a:defRPr/>
            </a:pPr>
            <a:r>
              <a:rPr lang="de-CH" sz="1600" b="1">
                <a:solidFill>
                  <a:schemeClr val="bg1"/>
                </a:solidFill>
              </a:rPr>
              <a:t>Beruflicher Werdegang</a:t>
            </a:r>
            <a:endParaRPr/>
          </a:p>
          <a:p>
            <a:pPr marL="177798" indent="-177798">
              <a:spcBef>
                <a:spcPts val="499"/>
              </a:spcBef>
              <a:spcAft>
                <a:spcPts val="499"/>
              </a:spcAft>
              <a:buFont typeface="Arial"/>
              <a:buChar char="•"/>
              <a:tabLst>
                <a:tab pos="3047999" algn="l"/>
              </a:tabLst>
              <a:defRPr/>
            </a:pPr>
            <a:r>
              <a:rPr lang="de-CH" sz="1400">
                <a:solidFill>
                  <a:schemeClr val="bg1"/>
                </a:solidFill>
              </a:rPr>
              <a:t>RUAG MRO AG:	Global Data Protection Officer</a:t>
            </a:r>
            <a:endParaRPr/>
          </a:p>
          <a:p>
            <a:pPr marL="177798" indent="-177798">
              <a:spcBef>
                <a:spcPts val="499"/>
              </a:spcBef>
              <a:spcAft>
                <a:spcPts val="499"/>
              </a:spcAft>
              <a:buFont typeface="Arial"/>
              <a:buChar char="•"/>
              <a:tabLst>
                <a:tab pos="3047999" algn="l"/>
              </a:tabLst>
              <a:defRPr/>
            </a:pPr>
            <a:r>
              <a:rPr lang="de-CH" sz="1400">
                <a:solidFill>
                  <a:schemeClr val="bg1"/>
                </a:solidFill>
              </a:rPr>
              <a:t>PricewaterhouseCoopers AG (PWC):	Associate, Legal + Advisory HealthCare</a:t>
            </a:r>
            <a:endParaRPr/>
          </a:p>
          <a:p>
            <a:pPr marL="177798" indent="-177798">
              <a:spcBef>
                <a:spcPts val="499"/>
              </a:spcBef>
              <a:spcAft>
                <a:spcPts val="499"/>
              </a:spcAft>
              <a:buFont typeface="Arial"/>
              <a:buChar char="•"/>
              <a:tabLst>
                <a:tab pos="3047999" algn="l"/>
              </a:tabLst>
              <a:defRPr/>
            </a:pPr>
            <a:r>
              <a:rPr lang="de-CH" sz="1400">
                <a:solidFill>
                  <a:schemeClr val="bg1"/>
                </a:solidFill>
              </a:rPr>
              <a:t>Helvetia Gruppe:	Mitarbeiter Fachstelle Datenschutz</a:t>
            </a:r>
            <a:endParaRPr/>
          </a:p>
          <a:p>
            <a:pPr marL="177798" indent="-177798">
              <a:spcBef>
                <a:spcPts val="499"/>
              </a:spcBef>
              <a:spcAft>
                <a:spcPts val="499"/>
              </a:spcAft>
              <a:buFont typeface="Arial"/>
              <a:buChar char="•"/>
              <a:tabLst>
                <a:tab pos="3047999" algn="l"/>
              </a:tabLst>
              <a:defRPr/>
            </a:pPr>
            <a:r>
              <a:rPr lang="de-CH" sz="1400">
                <a:solidFill>
                  <a:schemeClr val="bg1"/>
                </a:solidFill>
              </a:rPr>
              <a:t>Rechtsdienst Universitätsspital Basel:	Juristischer Volontär im Datenschutzrecht</a:t>
            </a:r>
            <a:endParaRPr/>
          </a:p>
          <a:p>
            <a:pPr marL="177798" indent="-177798">
              <a:spcBef>
                <a:spcPts val="499"/>
              </a:spcBef>
              <a:spcAft>
                <a:spcPts val="499"/>
              </a:spcAft>
              <a:buFont typeface="Arial"/>
              <a:buChar char="•"/>
              <a:tabLst>
                <a:tab pos="3047999" algn="l"/>
              </a:tabLst>
              <a:defRPr/>
            </a:pPr>
            <a:r>
              <a:rPr lang="de-CH" sz="1400">
                <a:solidFill>
                  <a:schemeClr val="bg1"/>
                </a:solidFill>
              </a:rPr>
              <a:t>Fabian Privacy Legal GmbH:	Juristischer Volontär im Datenschutzrecht</a:t>
            </a:r>
            <a:endParaRPr/>
          </a:p>
        </p:txBody>
      </p:sp>
      <p:cxnSp>
        <p:nvCxnSpPr>
          <p:cNvPr id="1057047044" name="Gerader Verbinder 12"/>
          <p:cNvCxnSpPr>
            <a:cxnSpLocks/>
          </p:cNvCxnSpPr>
          <p:nvPr/>
        </p:nvCxnSpPr>
        <p:spPr bwMode="auto">
          <a:xfrm flipV="1">
            <a:off x="-2" y="2745499"/>
            <a:ext cx="12192003" cy="63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621670" name="Gerader Verbinder 21"/>
          <p:cNvCxnSpPr>
            <a:cxnSpLocks/>
          </p:cNvCxnSpPr>
          <p:nvPr/>
        </p:nvCxnSpPr>
        <p:spPr bwMode="auto">
          <a:xfrm>
            <a:off x="7137043" y="0"/>
            <a:ext cx="36261"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57224205" name="Textfeld 25"/>
          <p:cNvSpPr txBox="1"/>
          <p:nvPr/>
        </p:nvSpPr>
        <p:spPr bwMode="auto">
          <a:xfrm>
            <a:off x="2009574" y="1540569"/>
            <a:ext cx="2873544" cy="1342792"/>
          </a:xfrm>
          <a:prstGeom prst="rect">
            <a:avLst/>
          </a:prstGeom>
          <a:noFill/>
          <a:ln w="38100">
            <a:noFill/>
          </a:ln>
        </p:spPr>
        <p:txBody>
          <a:bodyPr wrap="square" rtlCol="0">
            <a:noAutofit/>
          </a:bodyPr>
          <a:lstStyle/>
          <a:p>
            <a:pPr>
              <a:spcBef>
                <a:spcPts val="499"/>
              </a:spcBef>
              <a:spcAft>
                <a:spcPts val="499"/>
              </a:spcAft>
              <a:defRPr/>
            </a:pPr>
            <a:r>
              <a:rPr lang="de-CH" sz="1600" b="1">
                <a:solidFill>
                  <a:schemeClr val="bg1"/>
                </a:solidFill>
              </a:rPr>
              <a:t>Kontaktdaten</a:t>
            </a:r>
            <a:endParaRPr/>
          </a:p>
          <a:p>
            <a:pPr>
              <a:spcBef>
                <a:spcPts val="199"/>
              </a:spcBef>
              <a:spcAft>
                <a:spcPts val="199"/>
              </a:spcAft>
              <a:defRPr/>
            </a:pPr>
            <a:endParaRPr lang="de-CH" sz="1200" b="1" strike="sngStrike">
              <a:solidFill>
                <a:schemeClr val="bg1"/>
              </a:solidFill>
            </a:endParaRPr>
          </a:p>
          <a:p>
            <a:pPr>
              <a:spcBef>
                <a:spcPts val="199"/>
              </a:spcBef>
              <a:spcAft>
                <a:spcPts val="199"/>
              </a:spcAft>
              <a:defRPr/>
            </a:pPr>
            <a:r>
              <a:rPr lang="de-CH" sz="1200">
                <a:solidFill>
                  <a:schemeClr val="bg1"/>
                </a:solidFill>
              </a:rPr>
              <a:t>Mobile:   </a:t>
            </a:r>
            <a:r>
              <a:rPr lang="de-CH" sz="1200" b="1">
                <a:solidFill>
                  <a:schemeClr val="bg1"/>
                </a:solidFill>
              </a:rPr>
              <a:t>076 735 59 89</a:t>
            </a:r>
            <a:r>
              <a:rPr lang="de-CH" sz="1200">
                <a:solidFill>
                  <a:schemeClr val="bg1"/>
                </a:solidFill>
              </a:rPr>
              <a:t>	</a:t>
            </a:r>
            <a:endParaRPr/>
          </a:p>
          <a:p>
            <a:pPr>
              <a:spcBef>
                <a:spcPts val="199"/>
              </a:spcBef>
              <a:spcAft>
                <a:spcPts val="199"/>
              </a:spcAft>
              <a:defRPr/>
            </a:pPr>
            <a:r>
              <a:rPr lang="de-CH" sz="1200">
                <a:solidFill>
                  <a:schemeClr val="bg1"/>
                </a:solidFill>
              </a:rPr>
              <a:t>E-Mail:</a:t>
            </a:r>
            <a:r>
              <a:rPr lang="de-CH" sz="1200" b="1">
                <a:solidFill>
                  <a:schemeClr val="bg1"/>
                </a:solidFill>
              </a:rPr>
              <a:t>    andre@secure4u.ch</a:t>
            </a:r>
            <a:r>
              <a:rPr lang="de-CH" sz="1400" b="1">
                <a:solidFill>
                  <a:srgbClr val="152197"/>
                </a:solidFill>
              </a:rPr>
              <a:t>	</a:t>
            </a:r>
            <a:endParaRPr lang="de-CH" sz="1400">
              <a:solidFill>
                <a:srgbClr val="5340E2"/>
              </a:solidFill>
            </a:endParaRPr>
          </a:p>
        </p:txBody>
      </p:sp>
      <p:sp>
        <p:nvSpPr>
          <p:cNvPr id="2141151190" name="Textfeld 33"/>
          <p:cNvSpPr txBox="1"/>
          <p:nvPr/>
        </p:nvSpPr>
        <p:spPr bwMode="auto">
          <a:xfrm>
            <a:off x="0" y="5925200"/>
            <a:ext cx="7173304" cy="963336"/>
          </a:xfrm>
          <a:prstGeom prst="rect">
            <a:avLst/>
          </a:prstGeom>
          <a:noFill/>
          <a:ln w="38100">
            <a:noFill/>
          </a:ln>
        </p:spPr>
        <p:txBody>
          <a:bodyPr wrap="square" rtlCol="0">
            <a:noAutofit/>
          </a:bodyPr>
          <a:lstStyle/>
          <a:p>
            <a:pPr>
              <a:spcBef>
                <a:spcPts val="499"/>
              </a:spcBef>
              <a:spcAft>
                <a:spcPts val="499"/>
              </a:spcAft>
              <a:defRPr/>
            </a:pPr>
            <a:r>
              <a:rPr lang="de-CH" sz="1600" b="1">
                <a:solidFill>
                  <a:schemeClr val="bg1"/>
                </a:solidFill>
              </a:rPr>
              <a:t>Masterarbeit:</a:t>
            </a:r>
            <a:endParaRPr/>
          </a:p>
          <a:p>
            <a:pPr marL="177798" indent="-177798">
              <a:spcBef>
                <a:spcPts val="499"/>
              </a:spcBef>
              <a:spcAft>
                <a:spcPts val="499"/>
              </a:spcAft>
              <a:buFont typeface="Arial"/>
              <a:buChar char="•"/>
              <a:tabLst>
                <a:tab pos="3047999" algn="l"/>
              </a:tabLst>
              <a:defRPr/>
            </a:pPr>
            <a:r>
              <a:rPr lang="de-CH" sz="1400">
                <a:solidFill>
                  <a:schemeClr val="bg1"/>
                </a:solidFill>
              </a:rPr>
              <a:t>Universität Basel:    	Auslagerung von Patientendaten in die Cloud</a:t>
            </a:r>
            <a:endParaRPr/>
          </a:p>
        </p:txBody>
      </p:sp>
      <p:sp>
        <p:nvSpPr>
          <p:cNvPr id="1528359694" name="Textfeld 34"/>
          <p:cNvSpPr txBox="1"/>
          <p:nvPr/>
        </p:nvSpPr>
        <p:spPr bwMode="auto">
          <a:xfrm>
            <a:off x="7173299" y="2751883"/>
            <a:ext cx="5018699" cy="4106115"/>
          </a:xfrm>
          <a:prstGeom prst="rect">
            <a:avLst/>
          </a:prstGeom>
          <a:noFill/>
        </p:spPr>
        <p:txBody>
          <a:bodyPr wrap="square" rtlCol="0">
            <a:noAutofit/>
          </a:bodyPr>
          <a:lstStyle/>
          <a:p>
            <a:pPr algn="just">
              <a:spcBef>
                <a:spcPts val="299"/>
              </a:spcBef>
              <a:spcAft>
                <a:spcPts val="299"/>
              </a:spcAft>
              <a:defRPr/>
            </a:pPr>
            <a:r>
              <a:rPr lang="de-CH" sz="1600" b="1">
                <a:solidFill>
                  <a:schemeClr val="bg1"/>
                </a:solidFill>
              </a:rPr>
              <a:t>Datenschutz ist Vertrauenssache…</a:t>
            </a:r>
            <a:endParaRPr lang="de-DE" sz="1600" b="1" i="0">
              <a:solidFill>
                <a:schemeClr val="bg1"/>
              </a:solidFill>
            </a:endParaRPr>
          </a:p>
          <a:p>
            <a:pPr algn="just">
              <a:spcBef>
                <a:spcPts val="299"/>
              </a:spcBef>
              <a:spcAft>
                <a:spcPts val="299"/>
              </a:spcAft>
              <a:defRPr/>
            </a:pPr>
            <a:r>
              <a:rPr lang="de-DE" sz="1100" b="0" i="0">
                <a:solidFill>
                  <a:schemeClr val="bg1"/>
                </a:solidFill>
                <a:latin typeface="Söhne"/>
              </a:rPr>
              <a:t>Mit meiner langjährigen datenschutzrechtlichen Erfahrung im Gesundheitswesen stehe ich Krankenhäusern als kompetenter Berater zur Verfügung. Meine Karriere begann in einer renommierten Datenschutz-Anwaltskanzlei in Basel, wo ich mich auf den Gesundheits-Datenschutz spezialisierte. Anschließend arbeitete ich im Rechtsdienst des Unispital Basel, wo ich mein Verständnis für das kantonale Datenschutzgesetz sowie die Entwicklung massgeschneiderter Datenschutzlösungen stärkte.</a:t>
            </a:r>
            <a:endParaRPr sz="1600"/>
          </a:p>
          <a:p>
            <a:pPr algn="just">
              <a:spcBef>
                <a:spcPts val="299"/>
              </a:spcBef>
              <a:spcAft>
                <a:spcPts val="299"/>
              </a:spcAft>
              <a:defRPr/>
            </a:pPr>
            <a:r>
              <a:rPr lang="de-DE" sz="1100" b="0" i="0">
                <a:solidFill>
                  <a:schemeClr val="bg1"/>
                </a:solidFill>
                <a:latin typeface="Söhne"/>
              </a:rPr>
              <a:t>Meine Expertise habe ich durch meine Tätigkeit bei der Helvetia Versicherung weiter vertieft, wo ich das revidierte Datenschutzgesetz implementierte und den Datenschutz erfolgreich in die Geschäftsprozesse integrierte. Bei PwC konnte ich meine datenschutzrechtlichen Fachkenntnisse im Gesundheitswesen weiter ausbauen und Krankenhäuser sowie Unternehmen im Gesundheitssektor dabei unterstützen, umfassende Datenschutzprojekte zu implementieren und Best Practices umzusetzen.</a:t>
            </a:r>
            <a:endParaRPr sz="1600"/>
          </a:p>
          <a:p>
            <a:pPr algn="just">
              <a:spcBef>
                <a:spcPts val="299"/>
              </a:spcBef>
              <a:spcAft>
                <a:spcPts val="299"/>
              </a:spcAft>
              <a:defRPr/>
            </a:pPr>
            <a:r>
              <a:rPr lang="de-DE" sz="1100" b="0" i="0">
                <a:solidFill>
                  <a:schemeClr val="bg1"/>
                </a:solidFill>
                <a:latin typeface="Söhne"/>
              </a:rPr>
              <a:t>Mit einem praxisorientierten Ansatz und einem klaren Fokus auf die individuellen Bedürfnisse meiner Kunden stehe ich Krankenhäusern als vertrauenswürdiger Berater zur Seite, um datenschutzrechtliche Herausforderungen erfolgreich zu bewältigen und ein Höchstmass an Datenschutz zu gewährleisten.</a:t>
            </a:r>
            <a:endParaRPr sz="1600"/>
          </a:p>
          <a:p>
            <a:pPr>
              <a:defRPr/>
            </a:pPr>
            <a:endParaRPr lang="de-CH" sz="1600"/>
          </a:p>
        </p:txBody>
      </p:sp>
      <p:pic>
        <p:nvPicPr>
          <p:cNvPr id="2071528627" name="Grafik 14"/>
          <p:cNvPicPr>
            <a:picLocks noChangeAspect="1"/>
          </p:cNvPicPr>
          <p:nvPr/>
        </p:nvPicPr>
        <p:blipFill>
          <a:blip r:embed="rId4"/>
          <a:stretch/>
        </p:blipFill>
        <p:spPr bwMode="auto">
          <a:xfrm>
            <a:off x="7529702" y="775324"/>
            <a:ext cx="4305900" cy="1181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40961369" name="Titel 1"/>
          <p:cNvSpPr>
            <a:spLocks noGrp="1"/>
          </p:cNvSpPr>
          <p:nvPr>
            <p:ph type="title"/>
          </p:nvPr>
        </p:nvSpPr>
        <p:spPr bwMode="auto"/>
        <p:txBody>
          <a:bodyPr>
            <a:normAutofit/>
          </a:bodyPr>
          <a:lstStyle/>
          <a:p>
            <a:pPr>
              <a:defRPr/>
            </a:pPr>
            <a:r>
              <a:rPr lang="de-CH" sz="2900" b="0" dirty="0"/>
              <a:t>Daten sind das </a:t>
            </a:r>
            <a:r>
              <a:rPr lang="de-CH" sz="2900" b="1" dirty="0"/>
              <a:t>ÖL</a:t>
            </a:r>
            <a:r>
              <a:rPr lang="de-CH" sz="2900" b="0" dirty="0"/>
              <a:t> des 21. Jahrhunderts</a:t>
            </a:r>
            <a:endParaRPr dirty="0"/>
          </a:p>
        </p:txBody>
      </p:sp>
      <p:sp>
        <p:nvSpPr>
          <p:cNvPr id="898921345" name="Foliennummernplatzhalter 6"/>
          <p:cNvSpPr>
            <a:spLocks noGrp="1"/>
          </p:cNvSpPr>
          <p:nvPr>
            <p:ph type="sldNum" sz="quarter" idx="12"/>
          </p:nvPr>
        </p:nvSpPr>
        <p:spPr bwMode="auto"/>
        <p:txBody>
          <a:bodyPr/>
          <a:lstStyle/>
          <a:p>
            <a:pPr>
              <a:defRPr/>
            </a:pPr>
            <a:fld id="{C090B197-8470-091E-9961-F728E8660693}" type="slidenum">
              <a:rPr lang="de-CH"/>
              <a:t>3</a:t>
            </a:fld>
            <a:endParaRPr lang="de-CH"/>
          </a:p>
        </p:txBody>
      </p:sp>
      <p:pic>
        <p:nvPicPr>
          <p:cNvPr id="273555609" name="Grafik 273555608"/>
          <p:cNvPicPr>
            <a:picLocks noChangeAspect="1"/>
          </p:cNvPicPr>
          <p:nvPr/>
        </p:nvPicPr>
        <p:blipFill>
          <a:blip r:embed="rId3"/>
          <a:srcRect t="3573" b="4986"/>
          <a:stretch/>
        </p:blipFill>
        <p:spPr bwMode="auto">
          <a:xfrm>
            <a:off x="2514599" y="2244724"/>
            <a:ext cx="7162798" cy="4476749"/>
          </a:xfrm>
          <a:prstGeom prst="rect">
            <a:avLst/>
          </a:prstGeom>
        </p:spPr>
      </p:pic>
      <p:sp>
        <p:nvSpPr>
          <p:cNvPr id="1566734298" name="Träne 1566734297"/>
          <p:cNvSpPr/>
          <p:nvPr/>
        </p:nvSpPr>
        <p:spPr bwMode="auto">
          <a:xfrm rot="19012250">
            <a:off x="3411273" y="1519044"/>
            <a:ext cx="628103" cy="678442"/>
          </a:xfrm>
          <a:prstGeom prst="teardrop">
            <a:avLst>
              <a:gd name="adj" fmla="val 100000"/>
            </a:avLst>
          </a:prstGeom>
          <a:solidFill>
            <a:schemeClr val="tx1"/>
          </a:solidFill>
          <a:ln w="12700"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34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55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21799087" name="Titel 1"/>
          <p:cNvSpPr>
            <a:spLocks noGrp="1"/>
          </p:cNvSpPr>
          <p:nvPr>
            <p:ph type="title"/>
          </p:nvPr>
        </p:nvSpPr>
        <p:spPr bwMode="auto"/>
        <p:txBody>
          <a:bodyPr>
            <a:normAutofit/>
          </a:bodyPr>
          <a:lstStyle/>
          <a:p>
            <a:pPr>
              <a:defRPr/>
            </a:pPr>
            <a:r>
              <a:rPr lang="de-CH" sz="2900" b="1" dirty="0"/>
              <a:t>Relevanz des Datenschutzes in der Schweiz I</a:t>
            </a:r>
            <a:endParaRPr b="1" dirty="0"/>
          </a:p>
        </p:txBody>
      </p:sp>
      <p:sp>
        <p:nvSpPr>
          <p:cNvPr id="1129813175" name="Foliennummernplatzhalter 6"/>
          <p:cNvSpPr>
            <a:spLocks noGrp="1"/>
          </p:cNvSpPr>
          <p:nvPr>
            <p:ph type="sldNum" sz="quarter" idx="12"/>
          </p:nvPr>
        </p:nvSpPr>
        <p:spPr bwMode="auto"/>
        <p:txBody>
          <a:bodyPr/>
          <a:lstStyle/>
          <a:p>
            <a:pPr>
              <a:defRPr/>
            </a:pPr>
            <a:fld id="{C0C9EEFE-7B2B-2D1E-1EE6-71C2B86AD1EB}" type="slidenum">
              <a:rPr lang="de-CH"/>
              <a:t>4</a:t>
            </a:fld>
            <a:endParaRPr lang="de-CH"/>
          </a:p>
        </p:txBody>
      </p:sp>
      <p:pic>
        <p:nvPicPr>
          <p:cNvPr id="1011853919" name="Grafik 1011853918"/>
          <p:cNvPicPr>
            <a:picLocks noChangeAspect="1"/>
          </p:cNvPicPr>
          <p:nvPr/>
        </p:nvPicPr>
        <p:blipFill>
          <a:blip r:embed="rId3"/>
          <a:srcRect t="4457"/>
          <a:stretch/>
        </p:blipFill>
        <p:spPr bwMode="auto">
          <a:xfrm>
            <a:off x="247649" y="1821319"/>
            <a:ext cx="6611324" cy="2701008"/>
          </a:xfrm>
          <a:prstGeom prst="rect">
            <a:avLst/>
          </a:prstGeom>
        </p:spPr>
      </p:pic>
      <p:sp>
        <p:nvSpPr>
          <p:cNvPr id="340371337" name=" 340371336"/>
          <p:cNvSpPr/>
          <p:nvPr/>
        </p:nvSpPr>
        <p:spPr bwMode="auto">
          <a:xfrm>
            <a:off x="1341144" y="4478686"/>
            <a:ext cx="5099450" cy="2746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u="sng">
                <a:hlinkClick r:id="rId4" tooltip="https://www.watson.ch/digital/schweiz/747717340-untersuchung-gegen-bundesaemter-wegen-schweren-verstoessen"/>
              </a:rPr>
              <a:t>Untersuchung gegen Bundesämter wegen schweren Verstössen (watson.ch)</a:t>
            </a:r>
            <a:endParaRPr/>
          </a:p>
        </p:txBody>
      </p:sp>
      <p:sp>
        <p:nvSpPr>
          <p:cNvPr id="882593641" name="Textfeld 882593640"/>
          <p:cNvSpPr txBox="1"/>
          <p:nvPr/>
        </p:nvSpPr>
        <p:spPr bwMode="auto">
          <a:xfrm>
            <a:off x="767408" y="4478686"/>
            <a:ext cx="764845" cy="274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b="1" dirty="0"/>
              <a:t>Quelle:</a:t>
            </a:r>
            <a:endParaRPr sz="1200" dirty="0"/>
          </a:p>
        </p:txBody>
      </p:sp>
      <p:pic>
        <p:nvPicPr>
          <p:cNvPr id="404639749" name="Grafik 404639748"/>
          <p:cNvPicPr>
            <a:picLocks noChangeAspect="1"/>
          </p:cNvPicPr>
          <p:nvPr/>
        </p:nvPicPr>
        <p:blipFill>
          <a:blip r:embed="rId5"/>
          <a:stretch/>
        </p:blipFill>
        <p:spPr bwMode="auto">
          <a:xfrm>
            <a:off x="6858974" y="1821319"/>
            <a:ext cx="4381499" cy="30820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0663594" name="Titel 1"/>
          <p:cNvSpPr>
            <a:spLocks noGrp="1"/>
          </p:cNvSpPr>
          <p:nvPr>
            <p:ph type="title"/>
          </p:nvPr>
        </p:nvSpPr>
        <p:spPr bwMode="auto"/>
        <p:txBody>
          <a:bodyPr>
            <a:normAutofit/>
          </a:bodyPr>
          <a:lstStyle/>
          <a:p>
            <a:pPr>
              <a:defRPr/>
            </a:pPr>
            <a:r>
              <a:rPr lang="de-CH" sz="2900" b="1" dirty="0"/>
              <a:t>Relevanz des Datenschutzes in der Schweiz II</a:t>
            </a:r>
            <a:endParaRPr b="1" dirty="0"/>
          </a:p>
        </p:txBody>
      </p:sp>
      <p:sp>
        <p:nvSpPr>
          <p:cNvPr id="2046631599" name="Foliennummernplatzhalter 6"/>
          <p:cNvSpPr>
            <a:spLocks noGrp="1"/>
          </p:cNvSpPr>
          <p:nvPr>
            <p:ph type="sldNum" sz="quarter" idx="12"/>
          </p:nvPr>
        </p:nvSpPr>
        <p:spPr bwMode="auto"/>
        <p:txBody>
          <a:bodyPr/>
          <a:lstStyle/>
          <a:p>
            <a:pPr>
              <a:defRPr/>
            </a:pPr>
            <a:fld id="{EE5676E5-8C97-E5EC-666E-AC8BEE8491C0}" type="slidenum">
              <a:rPr lang="de-CH"/>
              <a:t>5</a:t>
            </a:fld>
            <a:endParaRPr lang="de-CH"/>
          </a:p>
        </p:txBody>
      </p:sp>
      <p:sp>
        <p:nvSpPr>
          <p:cNvPr id="1318404250" name="Textfeld 1318404249"/>
          <p:cNvSpPr txBox="1"/>
          <p:nvPr/>
        </p:nvSpPr>
        <p:spPr bwMode="auto">
          <a:xfrm>
            <a:off x="1399202" y="4793159"/>
            <a:ext cx="794403" cy="27467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b="1" dirty="0"/>
              <a:t>Quelle:</a:t>
            </a:r>
            <a:endParaRPr sz="1200" dirty="0"/>
          </a:p>
        </p:txBody>
      </p:sp>
      <p:pic>
        <p:nvPicPr>
          <p:cNvPr id="17898287" name="Grafik 35"/>
          <p:cNvPicPr>
            <a:picLocks noChangeAspect="1"/>
          </p:cNvPicPr>
          <p:nvPr/>
        </p:nvPicPr>
        <p:blipFill>
          <a:blip r:embed="rId3"/>
          <a:srcRect r="18920"/>
          <a:stretch/>
        </p:blipFill>
        <p:spPr bwMode="auto">
          <a:xfrm>
            <a:off x="790574" y="1548000"/>
            <a:ext cx="6439874" cy="3290699"/>
          </a:xfrm>
          <a:prstGeom prst="rect">
            <a:avLst/>
          </a:prstGeom>
        </p:spPr>
      </p:pic>
      <p:pic>
        <p:nvPicPr>
          <p:cNvPr id="1327308283" name="Grafik 37"/>
          <p:cNvPicPr>
            <a:picLocks noChangeAspect="1"/>
          </p:cNvPicPr>
          <p:nvPr/>
        </p:nvPicPr>
        <p:blipFill>
          <a:blip r:embed="rId4"/>
          <a:stretch/>
        </p:blipFill>
        <p:spPr bwMode="auto">
          <a:xfrm>
            <a:off x="7780588" y="1687485"/>
            <a:ext cx="3012210" cy="3714444"/>
          </a:xfrm>
          <a:prstGeom prst="rect">
            <a:avLst/>
          </a:prstGeom>
        </p:spPr>
      </p:pic>
      <p:sp>
        <p:nvSpPr>
          <p:cNvPr id="604846648" name="Textfeld 604846647"/>
          <p:cNvSpPr txBox="1"/>
          <p:nvPr/>
        </p:nvSpPr>
        <p:spPr bwMode="auto">
          <a:xfrm>
            <a:off x="2099480" y="4793159"/>
            <a:ext cx="5517619" cy="274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de-DE" sz="1200" u="sng">
                <a:hlinkClick r:id="rId5" tooltip="https://www.nzz.ch/wirtschaft/unsere-gesundheitsdaten-sind-schlecht-gesichert-ld.1786118"/>
              </a:rPr>
              <a:t>Unsere Gesundheitsdaten sind schlecht gesichert (nzz.ch)</a:t>
            </a:r>
            <a:endParaRPr lang="de-CH"/>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5240612" name="Titel 1"/>
          <p:cNvSpPr>
            <a:spLocks noGrp="1"/>
          </p:cNvSpPr>
          <p:nvPr>
            <p:ph type="title"/>
          </p:nvPr>
        </p:nvSpPr>
        <p:spPr bwMode="auto"/>
        <p:txBody>
          <a:bodyPr>
            <a:normAutofit/>
          </a:bodyPr>
          <a:lstStyle/>
          <a:p>
            <a:pPr>
              <a:defRPr/>
            </a:pPr>
            <a:r>
              <a:rPr lang="de-CH" sz="2900" b="1" dirty="0"/>
              <a:t>Relevanz des Datenschutzes in der Schweiz III</a:t>
            </a:r>
            <a:endParaRPr b="1" dirty="0"/>
          </a:p>
        </p:txBody>
      </p:sp>
      <p:sp>
        <p:nvSpPr>
          <p:cNvPr id="1671209166" name="Foliennummernplatzhalter 6"/>
          <p:cNvSpPr>
            <a:spLocks noGrp="1"/>
          </p:cNvSpPr>
          <p:nvPr>
            <p:ph type="sldNum" sz="quarter" idx="12"/>
          </p:nvPr>
        </p:nvSpPr>
        <p:spPr bwMode="auto"/>
        <p:txBody>
          <a:bodyPr/>
          <a:lstStyle/>
          <a:p>
            <a:pPr>
              <a:defRPr/>
            </a:pPr>
            <a:fld id="{CE124E18-B523-6423-C88A-09B6C48A972E}" type="slidenum">
              <a:rPr lang="de-CH"/>
              <a:t>6</a:t>
            </a:fld>
            <a:endParaRPr lang="de-CH"/>
          </a:p>
        </p:txBody>
      </p:sp>
      <p:pic>
        <p:nvPicPr>
          <p:cNvPr id="425850735" name="Grafik 425850734"/>
          <p:cNvPicPr>
            <a:picLocks noChangeAspect="1"/>
          </p:cNvPicPr>
          <p:nvPr/>
        </p:nvPicPr>
        <p:blipFill>
          <a:blip r:embed="rId3"/>
          <a:srcRect b="21569"/>
          <a:stretch/>
        </p:blipFill>
        <p:spPr bwMode="auto">
          <a:xfrm>
            <a:off x="609599" y="1628775"/>
            <a:ext cx="5915999" cy="2066924"/>
          </a:xfrm>
          <a:prstGeom prst="rect">
            <a:avLst/>
          </a:prstGeom>
        </p:spPr>
      </p:pic>
      <p:sp>
        <p:nvSpPr>
          <p:cNvPr id="1186787095" name=" 1186787094"/>
          <p:cNvSpPr/>
          <p:nvPr/>
        </p:nvSpPr>
        <p:spPr bwMode="auto">
          <a:xfrm>
            <a:off x="1447799" y="3558359"/>
            <a:ext cx="5582118" cy="4575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u="sng">
                <a:hlinkClick r:id="rId4" tooltip="https://www.beobachter.ch/gesetze-recht/sicherheit/intrum-daten-von-schuldnern-waren-offen-zuganglich-633464"/>
              </a:rPr>
              <a:t>Inkassofirma Intrum gewährt durch Sicherheitsleck unfreiwillig Einblick in die persönlichen Profile von Schuldnern | Beobachter</a:t>
            </a:r>
            <a:endParaRPr/>
          </a:p>
        </p:txBody>
      </p:sp>
      <p:pic>
        <p:nvPicPr>
          <p:cNvPr id="2118755045" name="Grafik 2118755044"/>
          <p:cNvPicPr>
            <a:picLocks noChangeAspect="1"/>
          </p:cNvPicPr>
          <p:nvPr/>
        </p:nvPicPr>
        <p:blipFill>
          <a:blip r:embed="rId5"/>
          <a:stretch/>
        </p:blipFill>
        <p:spPr bwMode="auto">
          <a:xfrm>
            <a:off x="5002054" y="4522829"/>
            <a:ext cx="6789894" cy="1093109"/>
          </a:xfrm>
          <a:prstGeom prst="rect">
            <a:avLst/>
          </a:prstGeom>
        </p:spPr>
      </p:pic>
      <p:sp>
        <p:nvSpPr>
          <p:cNvPr id="1083807857" name=" 1083807856"/>
          <p:cNvSpPr/>
          <p:nvPr/>
        </p:nvSpPr>
        <p:spPr bwMode="auto">
          <a:xfrm>
            <a:off x="5639774" y="5615939"/>
            <a:ext cx="4434801" cy="2746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u="sng">
                <a:hlinkClick r:id="rId6" tooltip="https://www.netzwoche.ch/news/2023-09-04/inkassofirma-intrum-leistet-sich-datenschutz-desaster"/>
              </a:rPr>
              <a:t>Inkassofirma Intrum leistet sich Datenschutz-Desaster | Netzwoche</a:t>
            </a:r>
            <a:endParaRPr/>
          </a:p>
        </p:txBody>
      </p:sp>
      <p:sp>
        <p:nvSpPr>
          <p:cNvPr id="456948106" name="Textfeld 456948105"/>
          <p:cNvSpPr txBox="1"/>
          <p:nvPr/>
        </p:nvSpPr>
        <p:spPr bwMode="auto">
          <a:xfrm>
            <a:off x="5002054" y="5615939"/>
            <a:ext cx="752019" cy="274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b="1" dirty="0"/>
              <a:t>Quelle:</a:t>
            </a:r>
            <a:endParaRPr sz="1200" dirty="0"/>
          </a:p>
        </p:txBody>
      </p:sp>
      <p:sp>
        <p:nvSpPr>
          <p:cNvPr id="941635757" name="Textfeld 941635756"/>
          <p:cNvSpPr txBox="1"/>
          <p:nvPr/>
        </p:nvSpPr>
        <p:spPr bwMode="auto">
          <a:xfrm>
            <a:off x="838200" y="3558359"/>
            <a:ext cx="717609" cy="274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b="1" dirty="0"/>
              <a:t>Quelle:</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6960791" name="Titel 1"/>
          <p:cNvSpPr>
            <a:spLocks noGrp="1"/>
          </p:cNvSpPr>
          <p:nvPr>
            <p:ph type="title"/>
          </p:nvPr>
        </p:nvSpPr>
        <p:spPr bwMode="auto"/>
        <p:txBody>
          <a:bodyPr>
            <a:normAutofit/>
          </a:bodyPr>
          <a:lstStyle/>
          <a:p>
            <a:pPr>
              <a:defRPr/>
            </a:pPr>
            <a:r>
              <a:rPr lang="de-CH" sz="2900" b="1" dirty="0"/>
              <a:t>Relevanz des Datenschutzes in der Schweiz IV</a:t>
            </a:r>
            <a:endParaRPr b="1" dirty="0"/>
          </a:p>
        </p:txBody>
      </p:sp>
      <p:sp>
        <p:nvSpPr>
          <p:cNvPr id="1817708339" name="Foliennummernplatzhalter 6"/>
          <p:cNvSpPr>
            <a:spLocks noGrp="1"/>
          </p:cNvSpPr>
          <p:nvPr>
            <p:ph type="sldNum" sz="quarter" idx="12"/>
          </p:nvPr>
        </p:nvSpPr>
        <p:spPr bwMode="auto"/>
        <p:txBody>
          <a:bodyPr/>
          <a:lstStyle/>
          <a:p>
            <a:pPr>
              <a:defRPr/>
            </a:pPr>
            <a:fld id="{24189D17-088C-2B90-8F8B-2CA956F1BFDF}" type="slidenum">
              <a:rPr lang="de-CH"/>
              <a:t>7</a:t>
            </a:fld>
            <a:endParaRPr lang="de-CH"/>
          </a:p>
        </p:txBody>
      </p:sp>
      <p:pic>
        <p:nvPicPr>
          <p:cNvPr id="933037151" name="Grafik 933037150"/>
          <p:cNvPicPr>
            <a:picLocks noChangeAspect="1"/>
          </p:cNvPicPr>
          <p:nvPr/>
        </p:nvPicPr>
        <p:blipFill>
          <a:blip r:embed="rId3"/>
          <a:stretch/>
        </p:blipFill>
        <p:spPr bwMode="auto">
          <a:xfrm>
            <a:off x="838198" y="1495424"/>
            <a:ext cx="6581774" cy="3581399"/>
          </a:xfrm>
          <a:prstGeom prst="rect">
            <a:avLst/>
          </a:prstGeom>
        </p:spPr>
      </p:pic>
      <p:sp>
        <p:nvSpPr>
          <p:cNvPr id="1298264044" name=" 1298264043"/>
          <p:cNvSpPr/>
          <p:nvPr/>
        </p:nvSpPr>
        <p:spPr bwMode="auto">
          <a:xfrm>
            <a:off x="1641894" y="5026934"/>
            <a:ext cx="5499978" cy="2746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u="sng">
                <a:hlinkClick r:id="rId4" tooltip="https://www.swisscybersecurity.net/cybersecurity/2022-01-24/sicherheitsluecke-im-sbb-system-ermoeglicht-massiven-zugriff-auf-sensible"/>
              </a:rPr>
              <a:t>Update: SBB schliessen Datenleck nach mehr als drei Jahren | SwissCybersecurity.net</a:t>
            </a:r>
            <a:endParaRPr/>
          </a:p>
        </p:txBody>
      </p:sp>
      <p:sp>
        <p:nvSpPr>
          <p:cNvPr id="133691656" name="Textfeld 133691655"/>
          <p:cNvSpPr txBox="1"/>
          <p:nvPr/>
        </p:nvSpPr>
        <p:spPr bwMode="auto">
          <a:xfrm>
            <a:off x="983433" y="5026934"/>
            <a:ext cx="763236" cy="274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b="1" dirty="0"/>
              <a:t>Quelle:</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08775962" name="Titel 1"/>
          <p:cNvSpPr>
            <a:spLocks noGrp="1"/>
          </p:cNvSpPr>
          <p:nvPr>
            <p:ph type="title"/>
          </p:nvPr>
        </p:nvSpPr>
        <p:spPr bwMode="auto"/>
        <p:txBody>
          <a:bodyPr>
            <a:normAutofit/>
          </a:bodyPr>
          <a:lstStyle/>
          <a:p>
            <a:pPr>
              <a:defRPr/>
            </a:pPr>
            <a:r>
              <a:rPr lang="de-CH" sz="2900" b="1" dirty="0"/>
              <a:t>Das Datenschutzgesetz - Entstehungsgeschichte</a:t>
            </a:r>
            <a:endParaRPr b="1" dirty="0"/>
          </a:p>
        </p:txBody>
      </p:sp>
      <p:sp>
        <p:nvSpPr>
          <p:cNvPr id="1867002586" name="Inhaltsplatzhalter 2"/>
          <p:cNvSpPr>
            <a:spLocks noGrp="1"/>
          </p:cNvSpPr>
          <p:nvPr>
            <p:ph idx="1"/>
          </p:nvPr>
        </p:nvSpPr>
        <p:spPr bwMode="auto">
          <a:xfrm>
            <a:off x="838198" y="1692000"/>
            <a:ext cx="10515600" cy="1695142"/>
          </a:xfrm>
        </p:spPr>
        <p:txBody>
          <a:bodyPr>
            <a:normAutofit/>
          </a:bodyPr>
          <a:lstStyle/>
          <a:p>
            <a:pPr>
              <a:defRPr/>
            </a:pPr>
            <a:r>
              <a:rPr lang="de-CH" sz="1600" dirty="0"/>
              <a:t>Ein Datenschutzgesetz und seine Durchführungsverordnung gibt es </a:t>
            </a:r>
            <a:r>
              <a:rPr lang="de-CH" sz="1600" b="1" dirty="0">
                <a:solidFill>
                  <a:srgbClr val="6667AB"/>
                </a:solidFill>
              </a:rPr>
              <a:t>in der Schweiz seit 1992</a:t>
            </a:r>
            <a:r>
              <a:rPr lang="de-CH" sz="1600" dirty="0"/>
              <a:t>.</a:t>
            </a:r>
            <a:endParaRPr dirty="0"/>
          </a:p>
          <a:p>
            <a:pPr>
              <a:defRPr/>
            </a:pPr>
            <a:r>
              <a:rPr lang="de-CH" sz="1600" dirty="0"/>
              <a:t>Am 31.08.2022 gab der Bundesrat bekannt, dass die Totalrevision des DSG vom 25. September 2020 sowie die revidierten Verordnungen (jetzt DSG und DSV) </a:t>
            </a:r>
            <a:r>
              <a:rPr lang="de-CH" sz="1600" b="1" dirty="0"/>
              <a:t>am 1. September 2023</a:t>
            </a:r>
            <a:r>
              <a:rPr lang="de-CH" sz="1600" dirty="0"/>
              <a:t> in Kraft getreten. </a:t>
            </a:r>
            <a:endParaRPr dirty="0"/>
          </a:p>
          <a:p>
            <a:pPr>
              <a:defRPr/>
            </a:pPr>
            <a:r>
              <a:rPr lang="de-CH" sz="1600" dirty="0"/>
              <a:t>Aufgrund der Revision des Datenschutzes in Europa (EU-Richtlinie 2016/680 und Konvention 108+ des Europarates) passen derzeit auch die Kantone ihre Datenschutzgesetze an.</a:t>
            </a:r>
            <a:endParaRPr lang="de-DE" sz="1600" dirty="0"/>
          </a:p>
        </p:txBody>
      </p:sp>
      <p:sp>
        <p:nvSpPr>
          <p:cNvPr id="1425676895" name="Foliennummernplatzhalter 6"/>
          <p:cNvSpPr>
            <a:spLocks noGrp="1"/>
          </p:cNvSpPr>
          <p:nvPr>
            <p:ph type="sldNum" sz="quarter" idx="12"/>
          </p:nvPr>
        </p:nvSpPr>
        <p:spPr bwMode="auto">
          <a:xfrm>
            <a:off x="8382598" y="5854923"/>
            <a:ext cx="2743200" cy="365124"/>
          </a:xfrm>
        </p:spPr>
        <p:txBody>
          <a:bodyPr/>
          <a:lstStyle/>
          <a:p>
            <a:pPr>
              <a:defRPr/>
            </a:pPr>
            <a:fld id="{EB831FDE-8085-E06E-2B28-8957CC9996F5}" type="slidenum">
              <a:rPr lang="de-CH"/>
              <a:t>8</a:t>
            </a:fld>
            <a:endParaRPr lang="de-CH"/>
          </a:p>
        </p:txBody>
      </p:sp>
      <p:grpSp>
        <p:nvGrpSpPr>
          <p:cNvPr id="1235844826" name="Gruppieren 1235844825"/>
          <p:cNvGrpSpPr/>
          <p:nvPr/>
        </p:nvGrpSpPr>
        <p:grpSpPr bwMode="auto">
          <a:xfrm>
            <a:off x="991196" y="4144267"/>
            <a:ext cx="9635763" cy="1217628"/>
            <a:chOff x="0" y="0"/>
            <a:chExt cx="9635763" cy="1217628"/>
          </a:xfrm>
        </p:grpSpPr>
        <p:sp>
          <p:nvSpPr>
            <p:cNvPr id="1548653762" name="Ellipse 1548653761"/>
            <p:cNvSpPr/>
            <p:nvPr/>
          </p:nvSpPr>
          <p:spPr bwMode="auto">
            <a:xfrm>
              <a:off x="0" y="0"/>
              <a:ext cx="1197989" cy="1217628"/>
            </a:xfrm>
            <a:prstGeom prst="ellipse">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a:p>
            <a:p>
              <a:pPr algn="ctr">
                <a:defRPr/>
              </a:pPr>
              <a:r>
                <a:rPr b="1"/>
                <a:t>1992</a:t>
              </a:r>
              <a:endParaRPr/>
            </a:p>
          </p:txBody>
        </p:sp>
        <p:sp>
          <p:nvSpPr>
            <p:cNvPr id="2145530605" name="Ellipse 2145530604"/>
            <p:cNvSpPr/>
            <p:nvPr/>
          </p:nvSpPr>
          <p:spPr bwMode="auto">
            <a:xfrm>
              <a:off x="1681114" y="0"/>
              <a:ext cx="1197988" cy="1217628"/>
            </a:xfrm>
            <a:prstGeom prst="ellipse">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a:p>
            <a:p>
              <a:pPr algn="ctr">
                <a:defRPr/>
              </a:pPr>
              <a:r>
                <a:rPr b="1"/>
                <a:t>2017</a:t>
              </a:r>
              <a:endParaRPr/>
            </a:p>
          </p:txBody>
        </p:sp>
        <p:sp>
          <p:nvSpPr>
            <p:cNvPr id="2081008435" name="Ellipse 2081008434"/>
            <p:cNvSpPr/>
            <p:nvPr/>
          </p:nvSpPr>
          <p:spPr bwMode="auto">
            <a:xfrm>
              <a:off x="3424287" y="0"/>
              <a:ext cx="1197988" cy="1217628"/>
            </a:xfrm>
            <a:prstGeom prst="ellipse">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a:p>
            <a:p>
              <a:pPr algn="ctr">
                <a:defRPr/>
              </a:pPr>
              <a:r>
                <a:rPr b="1"/>
                <a:t>2018</a:t>
              </a:r>
              <a:endParaRPr/>
            </a:p>
          </p:txBody>
        </p:sp>
        <p:sp>
          <p:nvSpPr>
            <p:cNvPr id="225555896" name="Ellipse 225555895"/>
            <p:cNvSpPr/>
            <p:nvPr/>
          </p:nvSpPr>
          <p:spPr bwMode="auto">
            <a:xfrm>
              <a:off x="5132895" y="0"/>
              <a:ext cx="1197988" cy="1217628"/>
            </a:xfrm>
            <a:prstGeom prst="ellipse">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a:p>
            <a:p>
              <a:pPr algn="ctr">
                <a:defRPr/>
              </a:pPr>
              <a:r>
                <a:rPr b="1"/>
                <a:t>2020</a:t>
              </a:r>
              <a:endParaRPr/>
            </a:p>
          </p:txBody>
        </p:sp>
        <p:sp>
          <p:nvSpPr>
            <p:cNvPr id="641923012" name="Ellipse 641923011"/>
            <p:cNvSpPr/>
            <p:nvPr/>
          </p:nvSpPr>
          <p:spPr bwMode="auto">
            <a:xfrm>
              <a:off x="6792406" y="0"/>
              <a:ext cx="1197988" cy="1217628"/>
            </a:xfrm>
            <a:prstGeom prst="ellipse">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a:p>
            <a:p>
              <a:pPr algn="ctr">
                <a:defRPr/>
              </a:pPr>
              <a:r>
                <a:rPr b="1"/>
                <a:t>2022</a:t>
              </a:r>
              <a:endParaRPr/>
            </a:p>
          </p:txBody>
        </p:sp>
        <p:sp>
          <p:nvSpPr>
            <p:cNvPr id="1805247634" name="Ellipse 1805247633"/>
            <p:cNvSpPr/>
            <p:nvPr/>
          </p:nvSpPr>
          <p:spPr bwMode="auto">
            <a:xfrm>
              <a:off x="8437774" y="0"/>
              <a:ext cx="1197988" cy="1217628"/>
            </a:xfrm>
            <a:prstGeom prst="ellipse">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a:p>
            <a:p>
              <a:pPr algn="ctr">
                <a:defRPr/>
              </a:pPr>
              <a:r>
                <a:rPr b="1"/>
                <a:t>2023</a:t>
              </a:r>
            </a:p>
          </p:txBody>
        </p:sp>
      </p:grpSp>
      <p:grpSp>
        <p:nvGrpSpPr>
          <p:cNvPr id="1701602427" name="Gruppieren 1701602426"/>
          <p:cNvGrpSpPr/>
          <p:nvPr/>
        </p:nvGrpSpPr>
        <p:grpSpPr bwMode="auto">
          <a:xfrm>
            <a:off x="818843" y="3859240"/>
            <a:ext cx="10122033" cy="1736089"/>
            <a:chOff x="0" y="0"/>
            <a:chExt cx="10122033" cy="1736089"/>
          </a:xfrm>
        </p:grpSpPr>
        <p:sp>
          <p:nvSpPr>
            <p:cNvPr id="1465419026" name="Halbbogen 1465419025"/>
            <p:cNvSpPr/>
            <p:nvPr/>
          </p:nvSpPr>
          <p:spPr bwMode="auto">
            <a:xfrm rot="10799989">
              <a:off x="0" y="394305"/>
              <a:ext cx="1649690" cy="1341784"/>
            </a:xfrm>
            <a:prstGeom prst="blockArc">
              <a:avLst>
                <a:gd name="adj1" fmla="val 10633300"/>
                <a:gd name="adj2" fmla="val 0"/>
                <a:gd name="adj3" fmla="val 8194"/>
              </a:avLst>
            </a:prstGeom>
            <a:solidFill>
              <a:schemeClr val="accent4">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
          <p:nvSpPr>
            <p:cNvPr id="1871278125" name="Halbbogen 1871278124"/>
            <p:cNvSpPr/>
            <p:nvPr/>
          </p:nvSpPr>
          <p:spPr bwMode="auto">
            <a:xfrm>
              <a:off x="1553936" y="0"/>
              <a:ext cx="1846309" cy="1341783"/>
            </a:xfrm>
            <a:prstGeom prst="blockArc">
              <a:avLst>
                <a:gd name="adj1" fmla="val 10849579"/>
                <a:gd name="adj2" fmla="val 0"/>
                <a:gd name="adj3" fmla="val 8194"/>
              </a:avLst>
            </a:prstGeom>
            <a:solidFill>
              <a:schemeClr val="accent4">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
          <p:nvSpPr>
            <p:cNvPr id="584892456" name="Halbbogen 584892455"/>
            <p:cNvSpPr/>
            <p:nvPr/>
          </p:nvSpPr>
          <p:spPr bwMode="auto">
            <a:xfrm rot="10799989">
              <a:off x="3353584" y="394306"/>
              <a:ext cx="1649689" cy="1341783"/>
            </a:xfrm>
            <a:prstGeom prst="blockArc">
              <a:avLst>
                <a:gd name="adj1" fmla="val 10633300"/>
                <a:gd name="adj2" fmla="val 0"/>
                <a:gd name="adj3" fmla="val 8194"/>
              </a:avLst>
            </a:prstGeom>
            <a:solidFill>
              <a:schemeClr val="accent4">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
          <p:nvSpPr>
            <p:cNvPr id="518078307" name="Halbbogen 518078306"/>
            <p:cNvSpPr/>
            <p:nvPr/>
          </p:nvSpPr>
          <p:spPr bwMode="auto">
            <a:xfrm>
              <a:off x="4939773" y="0"/>
              <a:ext cx="1846308" cy="1341783"/>
            </a:xfrm>
            <a:prstGeom prst="blockArc">
              <a:avLst>
                <a:gd name="adj1" fmla="val 10849579"/>
                <a:gd name="adj2" fmla="val 0"/>
                <a:gd name="adj3" fmla="val 8194"/>
              </a:avLst>
            </a:prstGeom>
            <a:solidFill>
              <a:schemeClr val="accent4">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783888177" name="Halbbogen 1783888176"/>
            <p:cNvSpPr/>
            <p:nvPr/>
          </p:nvSpPr>
          <p:spPr bwMode="auto">
            <a:xfrm rot="10799989">
              <a:off x="6714414" y="394306"/>
              <a:ext cx="1649689" cy="1341783"/>
            </a:xfrm>
            <a:prstGeom prst="blockArc">
              <a:avLst>
                <a:gd name="adj1" fmla="val 10633300"/>
                <a:gd name="adj2" fmla="val 0"/>
                <a:gd name="adj3" fmla="val 8194"/>
              </a:avLst>
            </a:prstGeom>
            <a:solidFill>
              <a:schemeClr val="accent4">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
          <p:nvSpPr>
            <p:cNvPr id="1215568848" name="Halbbogen 1215568847"/>
            <p:cNvSpPr/>
            <p:nvPr/>
          </p:nvSpPr>
          <p:spPr bwMode="auto">
            <a:xfrm>
              <a:off x="8275725" y="0"/>
              <a:ext cx="1846308" cy="1341783"/>
            </a:xfrm>
            <a:prstGeom prst="blockArc">
              <a:avLst>
                <a:gd name="adj1" fmla="val 10849579"/>
                <a:gd name="adj2" fmla="val 0"/>
                <a:gd name="adj3" fmla="val 8194"/>
              </a:avLst>
            </a:prstGeom>
            <a:solidFill>
              <a:schemeClr val="accent4">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grpSp>
      <p:grpSp>
        <p:nvGrpSpPr>
          <p:cNvPr id="1580266" name="Gruppieren 1580265"/>
          <p:cNvGrpSpPr/>
          <p:nvPr/>
        </p:nvGrpSpPr>
        <p:grpSpPr bwMode="auto">
          <a:xfrm>
            <a:off x="742142" y="3385997"/>
            <a:ext cx="1768832" cy="758268"/>
            <a:chOff x="-78689" y="-13247"/>
            <a:chExt cx="1768832" cy="758268"/>
          </a:xfrm>
        </p:grpSpPr>
        <p:grpSp>
          <p:nvGrpSpPr>
            <p:cNvPr id="1557454584" name="Gruppieren 1557454583"/>
            <p:cNvGrpSpPr/>
            <p:nvPr/>
          </p:nvGrpSpPr>
          <p:grpSpPr bwMode="auto">
            <a:xfrm>
              <a:off x="17368" y="353826"/>
              <a:ext cx="1534583" cy="391195"/>
              <a:chOff x="0" y="0"/>
              <a:chExt cx="1534583" cy="391195"/>
            </a:xfrm>
          </p:grpSpPr>
          <p:cxnSp>
            <p:nvCxnSpPr>
              <p:cNvPr id="824505082" name="Gerader Verbinder 824505081"/>
              <p:cNvCxnSpPr>
                <a:cxnSpLocks/>
              </p:cNvCxnSpPr>
              <p:nvPr/>
            </p:nvCxnSpPr>
            <p:spPr bwMode="auto">
              <a:xfrm flipH="1">
                <a:off x="767291" y="0"/>
                <a:ext cx="0" cy="391195"/>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800821729" name="Gerader Verbinder 800821728"/>
              <p:cNvCxnSpPr>
                <a:cxnSpLocks/>
              </p:cNvCxnSpPr>
              <p:nvPr/>
            </p:nvCxnSpPr>
            <p:spPr bwMode="auto">
              <a:xfrm>
                <a:off x="0" y="0"/>
                <a:ext cx="1534583" cy="0"/>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grpSp>
        <p:sp>
          <p:nvSpPr>
            <p:cNvPr id="928195811" name="Textfeld 928195810"/>
            <p:cNvSpPr txBox="1"/>
            <p:nvPr/>
          </p:nvSpPr>
          <p:spPr bwMode="auto">
            <a:xfrm>
              <a:off x="-78689" y="-13247"/>
              <a:ext cx="1768832"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000" b="1" dirty="0" err="1"/>
                <a:t>Erstes</a:t>
              </a:r>
              <a:r>
                <a:rPr sz="1000" b="1" dirty="0"/>
                <a:t> </a:t>
              </a:r>
              <a:r>
                <a:rPr sz="1000" b="1" dirty="0" err="1"/>
                <a:t>Datenschutzgesetz</a:t>
              </a:r>
              <a:r>
                <a:rPr sz="1000" b="1" dirty="0"/>
                <a:t> (DSG)</a:t>
              </a:r>
              <a:endParaRPr sz="1000" dirty="0"/>
            </a:p>
          </p:txBody>
        </p:sp>
      </p:grpSp>
      <p:grpSp>
        <p:nvGrpSpPr>
          <p:cNvPr id="1004445294" name="Gruppieren 1004445293"/>
          <p:cNvGrpSpPr/>
          <p:nvPr/>
        </p:nvGrpSpPr>
        <p:grpSpPr bwMode="auto">
          <a:xfrm rot="10799989">
            <a:off x="2479920" y="5409134"/>
            <a:ext cx="1557478" cy="813299"/>
            <a:chOff x="0" y="0"/>
            <a:chExt cx="1557478" cy="813299"/>
          </a:xfrm>
        </p:grpSpPr>
        <p:grpSp>
          <p:nvGrpSpPr>
            <p:cNvPr id="144623908" name="Gruppieren 144623907"/>
            <p:cNvGrpSpPr/>
            <p:nvPr/>
          </p:nvGrpSpPr>
          <p:grpSpPr bwMode="auto">
            <a:xfrm>
              <a:off x="17367" y="422105"/>
              <a:ext cx="1534582" cy="391194"/>
              <a:chOff x="0" y="0"/>
              <a:chExt cx="1534582" cy="391194"/>
            </a:xfrm>
          </p:grpSpPr>
          <p:cxnSp>
            <p:nvCxnSpPr>
              <p:cNvPr id="2105357191" name="Gerader Verbinder 2105357190"/>
              <p:cNvCxnSpPr>
                <a:cxnSpLocks/>
              </p:cNvCxnSpPr>
              <p:nvPr/>
            </p:nvCxnSpPr>
            <p:spPr bwMode="auto">
              <a:xfrm flipH="1">
                <a:off x="767290" y="0"/>
                <a:ext cx="0" cy="391194"/>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2046816865" name="Gerader Verbinder 2046816864"/>
              <p:cNvCxnSpPr>
                <a:cxnSpLocks/>
              </p:cNvCxnSpPr>
              <p:nvPr/>
            </p:nvCxnSpPr>
            <p:spPr bwMode="auto">
              <a:xfrm>
                <a:off x="0" y="0"/>
                <a:ext cx="1534582" cy="0"/>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grpSp>
        <p:sp>
          <p:nvSpPr>
            <p:cNvPr id="2112475548" name="Textfeld 2112475547"/>
            <p:cNvSpPr txBox="1"/>
            <p:nvPr/>
          </p:nvSpPr>
          <p:spPr bwMode="auto">
            <a:xfrm rot="10799989">
              <a:off x="0" y="0"/>
              <a:ext cx="1557478"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000"/>
            </a:p>
            <a:p>
              <a:pPr>
                <a:defRPr/>
              </a:pPr>
              <a:r>
                <a:rPr sz="1000" b="1"/>
                <a:t>Botschaft zur Totalrevision des DSG</a:t>
              </a:r>
            </a:p>
          </p:txBody>
        </p:sp>
      </p:grpSp>
      <p:grpSp>
        <p:nvGrpSpPr>
          <p:cNvPr id="1833423220" name="Gruppieren 1833423219"/>
          <p:cNvGrpSpPr/>
          <p:nvPr/>
        </p:nvGrpSpPr>
        <p:grpSpPr bwMode="auto">
          <a:xfrm>
            <a:off x="4233335" y="3404351"/>
            <a:ext cx="1555678" cy="745020"/>
            <a:chOff x="0" y="0"/>
            <a:chExt cx="1555678" cy="745020"/>
          </a:xfrm>
        </p:grpSpPr>
        <p:grpSp>
          <p:nvGrpSpPr>
            <p:cNvPr id="1216952772" name="Gruppieren 1216952771"/>
            <p:cNvGrpSpPr/>
            <p:nvPr/>
          </p:nvGrpSpPr>
          <p:grpSpPr bwMode="auto">
            <a:xfrm>
              <a:off x="17367" y="353826"/>
              <a:ext cx="1534582" cy="391194"/>
              <a:chOff x="0" y="0"/>
              <a:chExt cx="1534582" cy="391194"/>
            </a:xfrm>
          </p:grpSpPr>
          <p:cxnSp>
            <p:nvCxnSpPr>
              <p:cNvPr id="1511923917" name="Gerader Verbinder 1511923916"/>
              <p:cNvCxnSpPr>
                <a:cxnSpLocks/>
              </p:cNvCxnSpPr>
              <p:nvPr/>
            </p:nvCxnSpPr>
            <p:spPr bwMode="auto">
              <a:xfrm flipH="1">
                <a:off x="767290" y="0"/>
                <a:ext cx="0" cy="391194"/>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274042381" name="Gerader Verbinder 274042380"/>
              <p:cNvCxnSpPr>
                <a:cxnSpLocks/>
              </p:cNvCxnSpPr>
              <p:nvPr/>
            </p:nvCxnSpPr>
            <p:spPr bwMode="auto">
              <a:xfrm>
                <a:off x="0" y="0"/>
                <a:ext cx="1534582" cy="0"/>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grpSp>
        <p:sp>
          <p:nvSpPr>
            <p:cNvPr id="503367785" name="Textfeld 503367784"/>
            <p:cNvSpPr txBox="1"/>
            <p:nvPr/>
          </p:nvSpPr>
          <p:spPr bwMode="auto">
            <a:xfrm>
              <a:off x="0" y="0"/>
              <a:ext cx="1555678"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000" b="1"/>
                <a:t>Verabschiedung des SDSG (Schengen)</a:t>
              </a:r>
            </a:p>
            <a:p>
              <a:pPr>
                <a:defRPr/>
              </a:pPr>
              <a:endParaRPr sz="1000"/>
            </a:p>
          </p:txBody>
        </p:sp>
      </p:grpSp>
      <p:grpSp>
        <p:nvGrpSpPr>
          <p:cNvPr id="589149503" name="Gruppieren 589149502"/>
          <p:cNvGrpSpPr/>
          <p:nvPr/>
        </p:nvGrpSpPr>
        <p:grpSpPr bwMode="auto">
          <a:xfrm rot="10799989">
            <a:off x="5950720" y="5374099"/>
            <a:ext cx="1567917" cy="808081"/>
            <a:chOff x="0" y="0"/>
            <a:chExt cx="1567917" cy="808081"/>
          </a:xfrm>
        </p:grpSpPr>
        <p:grpSp>
          <p:nvGrpSpPr>
            <p:cNvPr id="902480960" name="Gruppieren 902480959"/>
            <p:cNvGrpSpPr/>
            <p:nvPr/>
          </p:nvGrpSpPr>
          <p:grpSpPr bwMode="auto">
            <a:xfrm>
              <a:off x="17366" y="416886"/>
              <a:ext cx="1534582" cy="391194"/>
              <a:chOff x="0" y="0"/>
              <a:chExt cx="1534582" cy="391194"/>
            </a:xfrm>
          </p:grpSpPr>
          <p:cxnSp>
            <p:nvCxnSpPr>
              <p:cNvPr id="1225765757" name="Gerader Verbinder 1225765756"/>
              <p:cNvCxnSpPr>
                <a:cxnSpLocks/>
              </p:cNvCxnSpPr>
              <p:nvPr/>
            </p:nvCxnSpPr>
            <p:spPr bwMode="auto">
              <a:xfrm flipH="1">
                <a:off x="767290" y="0"/>
                <a:ext cx="0" cy="391194"/>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605242952" name="Gerader Verbinder 605242951"/>
              <p:cNvCxnSpPr>
                <a:cxnSpLocks/>
              </p:cNvCxnSpPr>
              <p:nvPr/>
            </p:nvCxnSpPr>
            <p:spPr bwMode="auto">
              <a:xfrm>
                <a:off x="0" y="0"/>
                <a:ext cx="1534582" cy="0"/>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grpSp>
        <p:sp>
          <p:nvSpPr>
            <p:cNvPr id="1132473458" name="Textfeld 1132473457"/>
            <p:cNvSpPr txBox="1"/>
            <p:nvPr/>
          </p:nvSpPr>
          <p:spPr bwMode="auto">
            <a:xfrm rot="10799989">
              <a:off x="0" y="0"/>
              <a:ext cx="1567917"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000"/>
            </a:p>
            <a:p>
              <a:pPr>
                <a:defRPr/>
              </a:pPr>
              <a:r>
                <a:rPr sz="1000" b="1"/>
                <a:t>Verabschiedung des neuen DSG</a:t>
              </a:r>
            </a:p>
          </p:txBody>
        </p:sp>
      </p:grpSp>
      <p:grpSp>
        <p:nvGrpSpPr>
          <p:cNvPr id="1320696331" name="Gruppieren 1320696330"/>
          <p:cNvGrpSpPr/>
          <p:nvPr/>
        </p:nvGrpSpPr>
        <p:grpSpPr bwMode="auto">
          <a:xfrm rot="10799989">
            <a:off x="9259986" y="5379499"/>
            <a:ext cx="1572956" cy="805561"/>
            <a:chOff x="0" y="0"/>
            <a:chExt cx="1572956" cy="805561"/>
          </a:xfrm>
        </p:grpSpPr>
        <p:grpSp>
          <p:nvGrpSpPr>
            <p:cNvPr id="954943420" name="Gruppieren 954943419"/>
            <p:cNvGrpSpPr/>
            <p:nvPr/>
          </p:nvGrpSpPr>
          <p:grpSpPr bwMode="auto">
            <a:xfrm>
              <a:off x="17365" y="414366"/>
              <a:ext cx="1534582" cy="391194"/>
              <a:chOff x="0" y="0"/>
              <a:chExt cx="1534582" cy="391194"/>
            </a:xfrm>
          </p:grpSpPr>
          <p:cxnSp>
            <p:nvCxnSpPr>
              <p:cNvPr id="293364841" name="Gerader Verbinder 293364840"/>
              <p:cNvCxnSpPr>
                <a:cxnSpLocks/>
              </p:cNvCxnSpPr>
              <p:nvPr/>
            </p:nvCxnSpPr>
            <p:spPr bwMode="auto">
              <a:xfrm flipH="1">
                <a:off x="767290" y="0"/>
                <a:ext cx="0" cy="391194"/>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58480780" name="Gerader Verbinder 58480779"/>
              <p:cNvCxnSpPr>
                <a:cxnSpLocks/>
              </p:cNvCxnSpPr>
              <p:nvPr/>
            </p:nvCxnSpPr>
            <p:spPr bwMode="auto">
              <a:xfrm>
                <a:off x="0" y="0"/>
                <a:ext cx="1534582" cy="0"/>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grpSp>
        <p:sp>
          <p:nvSpPr>
            <p:cNvPr id="1682499372" name="Textfeld 1682499371"/>
            <p:cNvSpPr txBox="1"/>
            <p:nvPr/>
          </p:nvSpPr>
          <p:spPr bwMode="auto">
            <a:xfrm rot="10799989">
              <a:off x="0" y="0"/>
              <a:ext cx="1572956"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sz="1000"/>
            </a:p>
            <a:p>
              <a:pPr>
                <a:defRPr/>
              </a:pPr>
              <a:r>
                <a:rPr sz="1000" b="1"/>
                <a:t>Inkrafttreten des neuen DSG</a:t>
              </a:r>
            </a:p>
          </p:txBody>
        </p:sp>
      </p:grpSp>
      <p:grpSp>
        <p:nvGrpSpPr>
          <p:cNvPr id="2023763881" name="Gruppieren 2023763880"/>
          <p:cNvGrpSpPr/>
          <p:nvPr/>
        </p:nvGrpSpPr>
        <p:grpSpPr bwMode="auto">
          <a:xfrm>
            <a:off x="7538123" y="3345212"/>
            <a:ext cx="1733515" cy="799412"/>
            <a:chOff x="-66816" y="-54392"/>
            <a:chExt cx="1733515" cy="799412"/>
          </a:xfrm>
        </p:grpSpPr>
        <p:grpSp>
          <p:nvGrpSpPr>
            <p:cNvPr id="1292877998" name="Gruppieren 1292877997"/>
            <p:cNvGrpSpPr/>
            <p:nvPr/>
          </p:nvGrpSpPr>
          <p:grpSpPr bwMode="auto">
            <a:xfrm>
              <a:off x="17366" y="353826"/>
              <a:ext cx="1534582" cy="391194"/>
              <a:chOff x="0" y="0"/>
              <a:chExt cx="1534582" cy="391194"/>
            </a:xfrm>
          </p:grpSpPr>
          <p:cxnSp>
            <p:nvCxnSpPr>
              <p:cNvPr id="2106146689" name="Gerader Verbinder 2106146688"/>
              <p:cNvCxnSpPr>
                <a:cxnSpLocks/>
              </p:cNvCxnSpPr>
              <p:nvPr/>
            </p:nvCxnSpPr>
            <p:spPr bwMode="auto">
              <a:xfrm flipH="1">
                <a:off x="767290" y="0"/>
                <a:ext cx="0" cy="391194"/>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453027846" name="Gerader Verbinder 453027845"/>
              <p:cNvCxnSpPr>
                <a:cxnSpLocks/>
              </p:cNvCxnSpPr>
              <p:nvPr/>
            </p:nvCxnSpPr>
            <p:spPr bwMode="auto">
              <a:xfrm>
                <a:off x="0" y="0"/>
                <a:ext cx="1534582" cy="0"/>
              </a:xfrm>
              <a:prstGeom prst="line">
                <a:avLst/>
              </a:prstGeom>
              <a:ln w="1904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grpSp>
        <p:sp>
          <p:nvSpPr>
            <p:cNvPr id="1020015722" name="Textfeld 1020015721"/>
            <p:cNvSpPr txBox="1"/>
            <p:nvPr/>
          </p:nvSpPr>
          <p:spPr bwMode="auto">
            <a:xfrm>
              <a:off x="-66816" y="-54392"/>
              <a:ext cx="1733515" cy="5489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000" b="1" dirty="0" err="1"/>
                <a:t>Verabschiedung</a:t>
              </a:r>
              <a:r>
                <a:rPr sz="1000" b="1" dirty="0"/>
                <a:t> der </a:t>
              </a:r>
              <a:r>
                <a:rPr sz="1000" b="1" dirty="0" err="1"/>
                <a:t>neuen</a:t>
              </a:r>
              <a:r>
                <a:rPr sz="1000" b="1" dirty="0"/>
                <a:t> </a:t>
              </a:r>
              <a:r>
                <a:rPr sz="1000" b="1" dirty="0" err="1"/>
                <a:t>Verordnung</a:t>
              </a:r>
              <a:r>
                <a:rPr sz="1000" b="1" dirty="0"/>
                <a:t> (DSV)</a:t>
              </a:r>
            </a:p>
            <a:p>
              <a:pPr>
                <a:defRPr/>
              </a:pPr>
              <a:endParaRPr sz="1000" dirty="0"/>
            </a:p>
          </p:txBody>
        </p:sp>
      </p:grpSp>
      <p:sp>
        <p:nvSpPr>
          <p:cNvPr id="1764309550" name="Pfeil: 180-Grad 1764309549"/>
          <p:cNvSpPr/>
          <p:nvPr/>
        </p:nvSpPr>
        <p:spPr bwMode="auto">
          <a:xfrm rot="10799989" flipH="1">
            <a:off x="10822327" y="4450031"/>
            <a:ext cx="442503" cy="485091"/>
          </a:xfrm>
          <a:prstGeom prst="uturnArrow">
            <a:avLst>
              <a:gd name="adj1" fmla="val 25000"/>
              <a:gd name="adj2" fmla="val 25000"/>
              <a:gd name="adj3" fmla="val 25000"/>
              <a:gd name="adj4" fmla="val 43750"/>
              <a:gd name="adj5" fmla="val 66666"/>
            </a:avLst>
          </a:prstGeom>
          <a:solidFill>
            <a:schemeClr val="accent4">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0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4445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3423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91495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37638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0696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2644236" name="Titel 1"/>
          <p:cNvSpPr>
            <a:spLocks noGrp="1"/>
          </p:cNvSpPr>
          <p:nvPr>
            <p:ph type="title"/>
          </p:nvPr>
        </p:nvSpPr>
        <p:spPr bwMode="auto"/>
        <p:txBody>
          <a:bodyPr/>
          <a:lstStyle/>
          <a:p>
            <a:pPr>
              <a:defRPr/>
            </a:pPr>
            <a:r>
              <a:rPr lang="de-CH" sz="3200" b="1" dirty="0"/>
              <a:t>Basics - Was ist der Datenschutz?</a:t>
            </a:r>
            <a:endParaRPr lang="de-CH" b="1" dirty="0"/>
          </a:p>
        </p:txBody>
      </p:sp>
      <p:sp>
        <p:nvSpPr>
          <p:cNvPr id="1000138019" name="Inhaltsplatzhalter 2"/>
          <p:cNvSpPr>
            <a:spLocks noGrp="1"/>
          </p:cNvSpPr>
          <p:nvPr>
            <p:ph sz="half" idx="1"/>
          </p:nvPr>
        </p:nvSpPr>
        <p:spPr bwMode="auto">
          <a:xfrm>
            <a:off x="4151784" y="1435543"/>
            <a:ext cx="7848872" cy="985345"/>
          </a:xfrm>
        </p:spPr>
        <p:txBody>
          <a:bodyPr vertOverflow="overflow" horzOverflow="overflow" vert="horz" wrap="square" lIns="91440" tIns="45720" rIns="91440" bIns="45720" numCol="1" spcCol="0" rtlCol="0" fromWordArt="0" anchor="t" anchorCtr="0" forceAA="0" compatLnSpc="0">
            <a:normAutofit/>
          </a:bodyPr>
          <a:lstStyle/>
          <a:p>
            <a:pPr>
              <a:buClr>
                <a:srgbClr val="FFC000"/>
              </a:buClr>
              <a:buFont typeface="Wingdings"/>
              <a:buChar char="§"/>
              <a:defRPr/>
            </a:pPr>
            <a:r>
              <a:rPr sz="2200" dirty="0"/>
              <a:t>Das </a:t>
            </a:r>
            <a:r>
              <a:rPr sz="2200" dirty="0" err="1"/>
              <a:t>Datenschutzgesetz</a:t>
            </a:r>
            <a:r>
              <a:rPr sz="2200" dirty="0"/>
              <a:t> </a:t>
            </a:r>
            <a:r>
              <a:rPr sz="2200" dirty="0" err="1"/>
              <a:t>bezweckt</a:t>
            </a:r>
            <a:r>
              <a:rPr sz="2200" dirty="0"/>
              <a:t> den</a:t>
            </a:r>
            <a:r>
              <a:rPr sz="2200" b="1" dirty="0"/>
              <a:t> Schutz der </a:t>
            </a:r>
            <a:r>
              <a:rPr sz="2200" b="1" dirty="0" err="1"/>
              <a:t>Persönlichkeit</a:t>
            </a:r>
            <a:r>
              <a:rPr sz="2200" b="1" dirty="0"/>
              <a:t> </a:t>
            </a:r>
            <a:r>
              <a:rPr sz="2200" dirty="0"/>
              <a:t>und </a:t>
            </a:r>
            <a:r>
              <a:rPr sz="2200" b="1" dirty="0" err="1"/>
              <a:t>Grundrechte</a:t>
            </a:r>
            <a:r>
              <a:rPr sz="2200" dirty="0"/>
              <a:t> von</a:t>
            </a:r>
            <a:r>
              <a:rPr sz="2200" b="1" dirty="0"/>
              <a:t> </a:t>
            </a:r>
            <a:r>
              <a:rPr sz="2200" b="1" dirty="0" err="1"/>
              <a:t>natürlichen</a:t>
            </a:r>
            <a:r>
              <a:rPr sz="2200" b="1" dirty="0"/>
              <a:t> </a:t>
            </a:r>
            <a:r>
              <a:rPr sz="2200" b="1" dirty="0" err="1"/>
              <a:t>Personen</a:t>
            </a:r>
            <a:endParaRPr sz="2200" b="1" dirty="0"/>
          </a:p>
          <a:p>
            <a:pPr>
              <a:buClr>
                <a:srgbClr val="FFC000"/>
              </a:buClr>
              <a:buFont typeface="Wingdings"/>
              <a:buChar char="§"/>
              <a:defRPr/>
            </a:pPr>
            <a:endParaRPr dirty="0"/>
          </a:p>
          <a:p>
            <a:pPr marL="0" indent="0">
              <a:buClr>
                <a:srgbClr val="FFC000"/>
              </a:buClr>
              <a:buFont typeface="Wingdings"/>
              <a:buNone/>
              <a:defRPr/>
            </a:pPr>
            <a:endParaRPr dirty="0"/>
          </a:p>
        </p:txBody>
      </p:sp>
      <p:sp>
        <p:nvSpPr>
          <p:cNvPr id="196286977" name="Foliennummernplatzhalter 4"/>
          <p:cNvSpPr>
            <a:spLocks noGrp="1"/>
          </p:cNvSpPr>
          <p:nvPr>
            <p:ph type="sldNum" sz="quarter" idx="12"/>
          </p:nvPr>
        </p:nvSpPr>
        <p:spPr bwMode="auto"/>
        <p:txBody>
          <a:bodyPr/>
          <a:lstStyle/>
          <a:p>
            <a:pPr>
              <a:defRPr/>
            </a:pPr>
            <a:fld id="{1276AD8A-1C19-B1E8-9592-FD3E3D0D4F08}" type="slidenum">
              <a:rPr lang="de-CH"/>
              <a:t>9</a:t>
            </a:fld>
            <a:endParaRPr lang="de-CH"/>
          </a:p>
        </p:txBody>
      </p:sp>
      <p:pic>
        <p:nvPicPr>
          <p:cNvPr id="443320975" name="Grafik 443320974"/>
          <p:cNvPicPr>
            <a:picLocks noChangeAspect="1"/>
          </p:cNvPicPr>
          <p:nvPr/>
        </p:nvPicPr>
        <p:blipFill>
          <a:blip r:embed="rId3"/>
          <a:srcRect l="9774" t="3961" r="1325"/>
          <a:stretch/>
        </p:blipFill>
        <p:spPr bwMode="auto">
          <a:xfrm>
            <a:off x="414958" y="1438525"/>
            <a:ext cx="3606965" cy="5100387"/>
          </a:xfrm>
          <a:prstGeom prst="rect">
            <a:avLst/>
          </a:prstGeom>
          <a:ln w="28575">
            <a:solidFill>
              <a:srgbClr val="6667AB"/>
            </a:solidFill>
            <a:prstDash val="solid"/>
          </a:ln>
        </p:spPr>
      </p:pic>
      <p:sp>
        <p:nvSpPr>
          <p:cNvPr id="2" name="Inhaltsplatzhalter 2">
            <a:extLst>
              <a:ext uri="{FF2B5EF4-FFF2-40B4-BE49-F238E27FC236}">
                <a16:creationId xmlns:a16="http://schemas.microsoft.com/office/drawing/2014/main" id="{FB41CF30-063F-96C2-049D-32E0A07EF414}"/>
              </a:ext>
            </a:extLst>
          </p:cNvPr>
          <p:cNvSpPr txBox="1">
            <a:spLocks/>
          </p:cNvSpPr>
          <p:nvPr/>
        </p:nvSpPr>
        <p:spPr bwMode="auto">
          <a:xfrm>
            <a:off x="4151784" y="3319529"/>
            <a:ext cx="7848872" cy="1562562"/>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FFC000"/>
              </a:buClr>
              <a:buFont typeface="Wingdings"/>
              <a:buChar char="§"/>
              <a:defRPr/>
            </a:pPr>
            <a:r>
              <a:rPr lang="de-DE" sz="2200" dirty="0"/>
              <a:t>Juristische Personen sind </a:t>
            </a:r>
            <a:r>
              <a:rPr lang="de-DE" sz="2200" b="1" u="sng" dirty="0"/>
              <a:t>nicht</a:t>
            </a:r>
            <a:r>
              <a:rPr lang="de-DE" sz="2200" dirty="0"/>
              <a:t> vom Anwendungsbereich des neuen DSG erfasst</a:t>
            </a:r>
          </a:p>
          <a:p>
            <a:pPr lvl="1">
              <a:buClr>
                <a:srgbClr val="FFC000"/>
              </a:buClr>
              <a:buFont typeface="Arial"/>
              <a:buChar char="–"/>
              <a:defRPr/>
            </a:pPr>
            <a:r>
              <a:rPr lang="de-DE" sz="1600" dirty="0"/>
              <a:t>Firma </a:t>
            </a:r>
            <a:r>
              <a:rPr lang="de-DE" sz="1600" u="sng" dirty="0"/>
              <a:t>nicht</a:t>
            </a:r>
            <a:r>
              <a:rPr lang="de-DE" sz="1600" dirty="0"/>
              <a:t> geschützt</a:t>
            </a:r>
          </a:p>
        </p:txBody>
      </p:sp>
      <p:sp>
        <p:nvSpPr>
          <p:cNvPr id="3" name="Inhaltsplatzhalter 2">
            <a:extLst>
              <a:ext uri="{FF2B5EF4-FFF2-40B4-BE49-F238E27FC236}">
                <a16:creationId xmlns:a16="http://schemas.microsoft.com/office/drawing/2014/main" id="{818D8519-A6E2-9576-DDC9-B8CEEE5FDCC5}"/>
              </a:ext>
            </a:extLst>
          </p:cNvPr>
          <p:cNvSpPr txBox="1">
            <a:spLocks/>
          </p:cNvSpPr>
          <p:nvPr/>
        </p:nvSpPr>
        <p:spPr bwMode="auto">
          <a:xfrm>
            <a:off x="4151784" y="4970394"/>
            <a:ext cx="7848872" cy="1500785"/>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1" indent="0">
              <a:buClr>
                <a:srgbClr val="FFC000"/>
              </a:buClr>
              <a:buFont typeface="Arial"/>
              <a:buNone/>
              <a:defRPr/>
            </a:pPr>
            <a:endParaRPr lang="de-DE" dirty="0"/>
          </a:p>
          <a:p>
            <a:pPr>
              <a:buClr>
                <a:srgbClr val="FFC000"/>
              </a:buClr>
              <a:buFont typeface="Wingdings"/>
              <a:buChar char="§"/>
              <a:defRPr/>
            </a:pPr>
            <a:r>
              <a:rPr lang="de-DE" sz="2000" dirty="0"/>
              <a:t>Das DSG gilt für die </a:t>
            </a:r>
            <a:r>
              <a:rPr lang="de-DE" sz="2000" b="1" dirty="0"/>
              <a:t>Bearbeitung von Personendaten</a:t>
            </a:r>
            <a:r>
              <a:rPr lang="de-DE" sz="2000" dirty="0"/>
              <a:t> durch:</a:t>
            </a:r>
          </a:p>
          <a:p>
            <a:pPr lvl="1">
              <a:buClr>
                <a:srgbClr val="FFC000"/>
              </a:buClr>
              <a:buFont typeface="Arial"/>
              <a:buChar char="–"/>
              <a:defRPr/>
            </a:pPr>
            <a:r>
              <a:rPr lang="de-DE" sz="1600" dirty="0"/>
              <a:t>Private Unternehmen</a:t>
            </a:r>
          </a:p>
          <a:p>
            <a:pPr lvl="1">
              <a:buClr>
                <a:srgbClr val="FFC000"/>
              </a:buClr>
              <a:buFont typeface="Arial"/>
              <a:buChar char="–"/>
              <a:defRPr/>
            </a:pPr>
            <a:r>
              <a:rPr lang="de-DE" sz="1600" dirty="0"/>
              <a:t>Bundesorgane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138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138019" grpId="0" build="p"/>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1063</Words>
  <Application>Microsoft Office PowerPoint</Application>
  <DocSecurity>0</DocSecurity>
  <PresentationFormat>Breitbild</PresentationFormat>
  <Paragraphs>194</Paragraphs>
  <Slides>18</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Arial</vt:lpstr>
      <vt:lpstr>Calibri</vt:lpstr>
      <vt:lpstr>Open Sans</vt:lpstr>
      <vt:lpstr>Söhne</vt:lpstr>
      <vt:lpstr>Times New Roman</vt:lpstr>
      <vt:lpstr>Wingdings</vt:lpstr>
      <vt:lpstr>Office Theme</vt:lpstr>
      <vt:lpstr>Datenschutz im Internet </vt:lpstr>
      <vt:lpstr>André Tomicevic</vt:lpstr>
      <vt:lpstr>Daten sind das ÖL des 21. Jahrhunderts</vt:lpstr>
      <vt:lpstr>Relevanz des Datenschutzes in der Schweiz I</vt:lpstr>
      <vt:lpstr>Relevanz des Datenschutzes in der Schweiz II</vt:lpstr>
      <vt:lpstr>Relevanz des Datenschutzes in der Schweiz III</vt:lpstr>
      <vt:lpstr>Relevanz des Datenschutzes in der Schweiz IV</vt:lpstr>
      <vt:lpstr>Das Datenschutzgesetz - Entstehungsgeschichte</vt:lpstr>
      <vt:lpstr>Basics - Was ist der Datenschutz?</vt:lpstr>
      <vt:lpstr>Basics - Was sind Personendaten?</vt:lpstr>
      <vt:lpstr>Basics - Datenschutzrechtliche Grundsätze </vt:lpstr>
      <vt:lpstr>Beispiel: Cookie-Banner  Datenschutz durch Technik und datenschutzrechtliche Voreinstellungen</vt:lpstr>
      <vt:lpstr>Datenschutz im Internet – neue Herausforderungen</vt:lpstr>
      <vt:lpstr>Datenschutz im Internet – empfohlene Massnahmen I </vt:lpstr>
      <vt:lpstr>Datenschutz im Internet – empfohlene Massnahmen II </vt:lpstr>
      <vt:lpstr>Transparenz - Recht auf Auskunft</vt:lpstr>
      <vt:lpstr>Fragen?</vt:lpstr>
      <vt:lpstr>Vielen Dank für Ihre Aufmerksamkeit!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Datenschutz im Internet </dc:title>
  <dc:subject/>
  <dc:creator/>
  <cp:keywords/>
  <dc:description/>
  <cp:lastModifiedBy>André Tomicevic</cp:lastModifiedBy>
  <cp:revision>10</cp:revision>
  <dcterms:created xsi:type="dcterms:W3CDTF">2012-12-03T06:56:55Z</dcterms:created>
  <dcterms:modified xsi:type="dcterms:W3CDTF">2024-05-08T06:49:48Z</dcterms:modified>
  <cp:category/>
  <dc:identifier/>
  <cp:contentStatus/>
  <dc:language/>
  <cp:version/>
</cp:coreProperties>
</file>